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</p:sldMasterIdLst>
  <p:notesMasterIdLst>
    <p:notesMasterId r:id="rId42"/>
  </p:notesMasterIdLst>
  <p:handoutMasterIdLst>
    <p:handoutMasterId r:id="rId43"/>
  </p:handoutMasterIdLst>
  <p:sldIdLst>
    <p:sldId id="256" r:id="rId2"/>
    <p:sldId id="373" r:id="rId3"/>
    <p:sldId id="374" r:id="rId4"/>
    <p:sldId id="375" r:id="rId5"/>
    <p:sldId id="339" r:id="rId6"/>
    <p:sldId id="340" r:id="rId7"/>
    <p:sldId id="341" r:id="rId8"/>
    <p:sldId id="342" r:id="rId9"/>
    <p:sldId id="343" r:id="rId10"/>
    <p:sldId id="385" r:id="rId11"/>
    <p:sldId id="362" r:id="rId12"/>
    <p:sldId id="380" r:id="rId13"/>
    <p:sldId id="262" r:id="rId14"/>
    <p:sldId id="267" r:id="rId15"/>
    <p:sldId id="388" r:id="rId16"/>
    <p:sldId id="317" r:id="rId17"/>
    <p:sldId id="268" r:id="rId18"/>
    <p:sldId id="308" r:id="rId19"/>
    <p:sldId id="386" r:id="rId20"/>
    <p:sldId id="309" r:id="rId21"/>
    <p:sldId id="290" r:id="rId22"/>
    <p:sldId id="269" r:id="rId23"/>
    <p:sldId id="291" r:id="rId24"/>
    <p:sldId id="314" r:id="rId25"/>
    <p:sldId id="387" r:id="rId26"/>
    <p:sldId id="313" r:id="rId27"/>
    <p:sldId id="270" r:id="rId28"/>
    <p:sldId id="300" r:id="rId29"/>
    <p:sldId id="318" r:id="rId30"/>
    <p:sldId id="319" r:id="rId31"/>
    <p:sldId id="320" r:id="rId32"/>
    <p:sldId id="322" r:id="rId33"/>
    <p:sldId id="323" r:id="rId34"/>
    <p:sldId id="324" r:id="rId35"/>
    <p:sldId id="370" r:id="rId36"/>
    <p:sldId id="371" r:id="rId37"/>
    <p:sldId id="378" r:id="rId38"/>
    <p:sldId id="379" r:id="rId39"/>
    <p:sldId id="325" r:id="rId40"/>
    <p:sldId id="372" r:id="rId41"/>
  </p:sldIdLst>
  <p:sldSz cx="9144000" cy="6858000" type="screen4x3"/>
  <p:notesSz cx="6662738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09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57" d="100"/>
          <a:sy n="57" d="100"/>
        </p:scale>
        <p:origin x="24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612"/>
    </p:cViewPr>
  </p:sorterViewPr>
  <p:notesViewPr>
    <p:cSldViewPr>
      <p:cViewPr varScale="1">
        <p:scale>
          <a:sx n="52" d="100"/>
          <a:sy n="52" d="100"/>
        </p:scale>
        <p:origin x="-3006" y="-108"/>
      </p:cViewPr>
      <p:guideLst>
        <p:guide orient="horz" pos="3126"/>
        <p:guide pos="209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B8B2F1-C3AB-4897-8B61-6F465BCC504B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ED8B389B-4C7A-4A8D-9695-EF66FA561698}">
      <dgm:prSet/>
      <dgm:spPr/>
      <dgm:t>
        <a:bodyPr/>
        <a:lstStyle/>
        <a:p>
          <a:r>
            <a:rPr lang="en-IE"/>
            <a:t>Target</a:t>
          </a:r>
          <a:endParaRPr lang="en-US"/>
        </a:p>
      </dgm:t>
    </dgm:pt>
    <dgm:pt modelId="{F6D44B79-E587-4CF3-ADB4-84940022BD7F}" type="parTrans" cxnId="{A2B51C68-E654-4430-8C87-5E1B0836D75A}">
      <dgm:prSet/>
      <dgm:spPr/>
      <dgm:t>
        <a:bodyPr/>
        <a:lstStyle/>
        <a:p>
          <a:endParaRPr lang="en-US"/>
        </a:p>
      </dgm:t>
    </dgm:pt>
    <dgm:pt modelId="{42ACA757-693E-47B3-BD46-0BF64AE35C63}" type="sibTrans" cxnId="{A2B51C68-E654-4430-8C87-5E1B0836D75A}">
      <dgm:prSet/>
      <dgm:spPr/>
      <dgm:t>
        <a:bodyPr/>
        <a:lstStyle/>
        <a:p>
          <a:endParaRPr lang="en-US"/>
        </a:p>
      </dgm:t>
    </dgm:pt>
    <dgm:pt modelId="{8B04CFB3-B485-40D9-A5DE-C9517F2F9353}">
      <dgm:prSet/>
      <dgm:spPr/>
      <dgm:t>
        <a:bodyPr/>
        <a:lstStyle/>
        <a:p>
          <a:r>
            <a:rPr lang="en-IE"/>
            <a:t>Prompt </a:t>
          </a:r>
          <a:endParaRPr lang="en-US"/>
        </a:p>
      </dgm:t>
    </dgm:pt>
    <dgm:pt modelId="{BD46A548-D87F-468A-A47F-0C341C0969C5}" type="parTrans" cxnId="{9E93DDD0-1E0A-4B7E-A938-67729337E9F1}">
      <dgm:prSet/>
      <dgm:spPr/>
      <dgm:t>
        <a:bodyPr/>
        <a:lstStyle/>
        <a:p>
          <a:endParaRPr lang="en-US"/>
        </a:p>
      </dgm:t>
    </dgm:pt>
    <dgm:pt modelId="{243FD168-7C82-43FE-AD07-CE48D297E486}" type="sibTrans" cxnId="{9E93DDD0-1E0A-4B7E-A938-67729337E9F1}">
      <dgm:prSet/>
      <dgm:spPr/>
      <dgm:t>
        <a:bodyPr/>
        <a:lstStyle/>
        <a:p>
          <a:endParaRPr lang="en-US"/>
        </a:p>
      </dgm:t>
    </dgm:pt>
    <dgm:pt modelId="{111FE358-1249-4E5F-9585-D08FB9D57D3F}">
      <dgm:prSet/>
      <dgm:spPr/>
      <dgm:t>
        <a:bodyPr/>
        <a:lstStyle/>
        <a:p>
          <a:r>
            <a:rPr lang="en-IE"/>
            <a:t>Fade </a:t>
          </a:r>
          <a:endParaRPr lang="en-US"/>
        </a:p>
      </dgm:t>
    </dgm:pt>
    <dgm:pt modelId="{C17934CA-8078-417E-8139-5C7809146476}" type="parTrans" cxnId="{B687BBB4-F4FC-4AAA-BD2A-779576796C15}">
      <dgm:prSet/>
      <dgm:spPr/>
      <dgm:t>
        <a:bodyPr/>
        <a:lstStyle/>
        <a:p>
          <a:endParaRPr lang="en-US"/>
        </a:p>
      </dgm:t>
    </dgm:pt>
    <dgm:pt modelId="{83D38078-1967-4F69-90C0-1119D2D039E6}" type="sibTrans" cxnId="{B687BBB4-F4FC-4AAA-BD2A-779576796C15}">
      <dgm:prSet/>
      <dgm:spPr/>
      <dgm:t>
        <a:bodyPr/>
        <a:lstStyle/>
        <a:p>
          <a:endParaRPr lang="en-US"/>
        </a:p>
      </dgm:t>
    </dgm:pt>
    <dgm:pt modelId="{479AC2C4-2CDA-4835-85F6-9372729BE9FF}">
      <dgm:prSet/>
      <dgm:spPr/>
      <dgm:t>
        <a:bodyPr/>
        <a:lstStyle/>
        <a:p>
          <a:r>
            <a:rPr lang="en-IE"/>
            <a:t>Reward</a:t>
          </a:r>
          <a:endParaRPr lang="en-US"/>
        </a:p>
      </dgm:t>
    </dgm:pt>
    <dgm:pt modelId="{95DB45AD-6A11-41BC-A33F-4DFA21A8AB88}" type="parTrans" cxnId="{28096F90-D86E-4082-B932-77C1B4FFA2EB}">
      <dgm:prSet/>
      <dgm:spPr/>
      <dgm:t>
        <a:bodyPr/>
        <a:lstStyle/>
        <a:p>
          <a:endParaRPr lang="en-US"/>
        </a:p>
      </dgm:t>
    </dgm:pt>
    <dgm:pt modelId="{79CE0341-2BD5-40A9-822C-C4AD2B042671}" type="sibTrans" cxnId="{28096F90-D86E-4082-B932-77C1B4FFA2EB}">
      <dgm:prSet/>
      <dgm:spPr/>
      <dgm:t>
        <a:bodyPr/>
        <a:lstStyle/>
        <a:p>
          <a:endParaRPr lang="en-US"/>
        </a:p>
      </dgm:t>
    </dgm:pt>
    <dgm:pt modelId="{34A5D460-3B68-45E5-AC23-C3B561644814}">
      <dgm:prSet/>
      <dgm:spPr/>
      <dgm:t>
        <a:bodyPr/>
        <a:lstStyle/>
        <a:p>
          <a:r>
            <a:rPr lang="en-IE"/>
            <a:t>Record</a:t>
          </a:r>
          <a:endParaRPr lang="en-US"/>
        </a:p>
      </dgm:t>
    </dgm:pt>
    <dgm:pt modelId="{73B5DB8C-30A8-4FC7-95AF-D4652CF7BA1B}" type="parTrans" cxnId="{48EC9F01-F4C8-460E-B88F-D5BD5E1763A2}">
      <dgm:prSet/>
      <dgm:spPr/>
      <dgm:t>
        <a:bodyPr/>
        <a:lstStyle/>
        <a:p>
          <a:endParaRPr lang="en-US"/>
        </a:p>
      </dgm:t>
    </dgm:pt>
    <dgm:pt modelId="{5AB88165-351C-47B6-BBFF-52AD27EADA4D}" type="sibTrans" cxnId="{48EC9F01-F4C8-460E-B88F-D5BD5E1763A2}">
      <dgm:prSet/>
      <dgm:spPr/>
      <dgm:t>
        <a:bodyPr/>
        <a:lstStyle/>
        <a:p>
          <a:endParaRPr lang="en-US"/>
        </a:p>
      </dgm:t>
    </dgm:pt>
    <dgm:pt modelId="{F0C5EF29-EE10-46B3-9789-7B35BBA9C196}" type="pres">
      <dgm:prSet presAssocID="{C6B8B2F1-C3AB-4897-8B61-6F465BCC504B}" presName="Name0" presStyleCnt="0">
        <dgm:presLayoutVars>
          <dgm:dir/>
          <dgm:resizeHandles val="exact"/>
        </dgm:presLayoutVars>
      </dgm:prSet>
      <dgm:spPr/>
    </dgm:pt>
    <dgm:pt modelId="{695BC2CD-3FB2-43BB-A826-2A87472324A9}" type="pres">
      <dgm:prSet presAssocID="{ED8B389B-4C7A-4A8D-9695-EF66FA561698}" presName="node" presStyleLbl="node1" presStyleIdx="0" presStyleCnt="5">
        <dgm:presLayoutVars>
          <dgm:bulletEnabled val="1"/>
        </dgm:presLayoutVars>
      </dgm:prSet>
      <dgm:spPr/>
    </dgm:pt>
    <dgm:pt modelId="{E59A18E0-8980-438A-BC4C-ED56BA725BBC}" type="pres">
      <dgm:prSet presAssocID="{42ACA757-693E-47B3-BD46-0BF64AE35C63}" presName="sibTrans" presStyleLbl="sibTrans1D1" presStyleIdx="0" presStyleCnt="4"/>
      <dgm:spPr/>
    </dgm:pt>
    <dgm:pt modelId="{539044EC-4595-45C0-A1C2-9A8EC19F8FAC}" type="pres">
      <dgm:prSet presAssocID="{42ACA757-693E-47B3-BD46-0BF64AE35C63}" presName="connectorText" presStyleLbl="sibTrans1D1" presStyleIdx="0" presStyleCnt="4"/>
      <dgm:spPr/>
    </dgm:pt>
    <dgm:pt modelId="{EFAD172A-2680-4CFD-AE7B-C05B611C7DCE}" type="pres">
      <dgm:prSet presAssocID="{8B04CFB3-B485-40D9-A5DE-C9517F2F9353}" presName="node" presStyleLbl="node1" presStyleIdx="1" presStyleCnt="5">
        <dgm:presLayoutVars>
          <dgm:bulletEnabled val="1"/>
        </dgm:presLayoutVars>
      </dgm:prSet>
      <dgm:spPr/>
    </dgm:pt>
    <dgm:pt modelId="{889D10C8-BF0C-45C6-A8FB-B923B9A23415}" type="pres">
      <dgm:prSet presAssocID="{243FD168-7C82-43FE-AD07-CE48D297E486}" presName="sibTrans" presStyleLbl="sibTrans1D1" presStyleIdx="1" presStyleCnt="4"/>
      <dgm:spPr/>
    </dgm:pt>
    <dgm:pt modelId="{5A63366F-A073-4EEF-B6F5-7EB9562532ED}" type="pres">
      <dgm:prSet presAssocID="{243FD168-7C82-43FE-AD07-CE48D297E486}" presName="connectorText" presStyleLbl="sibTrans1D1" presStyleIdx="1" presStyleCnt="4"/>
      <dgm:spPr/>
    </dgm:pt>
    <dgm:pt modelId="{0EC50B67-EB42-44A5-B6E8-6FD493DDC6C2}" type="pres">
      <dgm:prSet presAssocID="{111FE358-1249-4E5F-9585-D08FB9D57D3F}" presName="node" presStyleLbl="node1" presStyleIdx="2" presStyleCnt="5">
        <dgm:presLayoutVars>
          <dgm:bulletEnabled val="1"/>
        </dgm:presLayoutVars>
      </dgm:prSet>
      <dgm:spPr/>
    </dgm:pt>
    <dgm:pt modelId="{448E85E2-DECB-4112-9C8B-66DF08C01336}" type="pres">
      <dgm:prSet presAssocID="{83D38078-1967-4F69-90C0-1119D2D039E6}" presName="sibTrans" presStyleLbl="sibTrans1D1" presStyleIdx="2" presStyleCnt="4"/>
      <dgm:spPr/>
    </dgm:pt>
    <dgm:pt modelId="{AB8A5146-5FA7-4BB1-BB56-1FBBBC821F25}" type="pres">
      <dgm:prSet presAssocID="{83D38078-1967-4F69-90C0-1119D2D039E6}" presName="connectorText" presStyleLbl="sibTrans1D1" presStyleIdx="2" presStyleCnt="4"/>
      <dgm:spPr/>
    </dgm:pt>
    <dgm:pt modelId="{7AB9766C-A71D-4EB5-A9D8-010DA20547BB}" type="pres">
      <dgm:prSet presAssocID="{479AC2C4-2CDA-4835-85F6-9372729BE9FF}" presName="node" presStyleLbl="node1" presStyleIdx="3" presStyleCnt="5">
        <dgm:presLayoutVars>
          <dgm:bulletEnabled val="1"/>
        </dgm:presLayoutVars>
      </dgm:prSet>
      <dgm:spPr/>
    </dgm:pt>
    <dgm:pt modelId="{129B3898-7ED2-4C42-AAE7-9C87B4B92610}" type="pres">
      <dgm:prSet presAssocID="{79CE0341-2BD5-40A9-822C-C4AD2B042671}" presName="sibTrans" presStyleLbl="sibTrans1D1" presStyleIdx="3" presStyleCnt="4"/>
      <dgm:spPr/>
    </dgm:pt>
    <dgm:pt modelId="{44EDF93C-5D6A-460C-8496-E9AFB00FC14A}" type="pres">
      <dgm:prSet presAssocID="{79CE0341-2BD5-40A9-822C-C4AD2B042671}" presName="connectorText" presStyleLbl="sibTrans1D1" presStyleIdx="3" presStyleCnt="4"/>
      <dgm:spPr/>
    </dgm:pt>
    <dgm:pt modelId="{B4A40E73-F63E-4323-B451-3302F58587BC}" type="pres">
      <dgm:prSet presAssocID="{34A5D460-3B68-45E5-AC23-C3B561644814}" presName="node" presStyleLbl="node1" presStyleIdx="4" presStyleCnt="5">
        <dgm:presLayoutVars>
          <dgm:bulletEnabled val="1"/>
        </dgm:presLayoutVars>
      </dgm:prSet>
      <dgm:spPr/>
    </dgm:pt>
  </dgm:ptLst>
  <dgm:cxnLst>
    <dgm:cxn modelId="{18E31200-9DFC-41A4-980E-C33D024B5AF1}" type="presOf" srcId="{34A5D460-3B68-45E5-AC23-C3B561644814}" destId="{B4A40E73-F63E-4323-B451-3302F58587BC}" srcOrd="0" destOrd="0" presId="urn:microsoft.com/office/officeart/2016/7/layout/RepeatingBendingProcessNew"/>
    <dgm:cxn modelId="{48EC9F01-F4C8-460E-B88F-D5BD5E1763A2}" srcId="{C6B8B2F1-C3AB-4897-8B61-6F465BCC504B}" destId="{34A5D460-3B68-45E5-AC23-C3B561644814}" srcOrd="4" destOrd="0" parTransId="{73B5DB8C-30A8-4FC7-95AF-D4652CF7BA1B}" sibTransId="{5AB88165-351C-47B6-BBFF-52AD27EADA4D}"/>
    <dgm:cxn modelId="{87CD6808-ACD7-4B08-97FD-F1758852C853}" type="presOf" srcId="{243FD168-7C82-43FE-AD07-CE48D297E486}" destId="{5A63366F-A073-4EEF-B6F5-7EB9562532ED}" srcOrd="1" destOrd="0" presId="urn:microsoft.com/office/officeart/2016/7/layout/RepeatingBendingProcessNew"/>
    <dgm:cxn modelId="{80904213-374B-4E1A-8BAA-3FA39C5B17C0}" type="presOf" srcId="{111FE358-1249-4E5F-9585-D08FB9D57D3F}" destId="{0EC50B67-EB42-44A5-B6E8-6FD493DDC6C2}" srcOrd="0" destOrd="0" presId="urn:microsoft.com/office/officeart/2016/7/layout/RepeatingBendingProcessNew"/>
    <dgm:cxn modelId="{31137321-BFEC-43ED-9B8A-775EA8445A89}" type="presOf" srcId="{243FD168-7C82-43FE-AD07-CE48D297E486}" destId="{889D10C8-BF0C-45C6-A8FB-B923B9A23415}" srcOrd="0" destOrd="0" presId="urn:microsoft.com/office/officeart/2016/7/layout/RepeatingBendingProcessNew"/>
    <dgm:cxn modelId="{2131D930-E9B8-4FEE-B471-ED4E0346F91A}" type="presOf" srcId="{79CE0341-2BD5-40A9-822C-C4AD2B042671}" destId="{129B3898-7ED2-4C42-AAE7-9C87B4B92610}" srcOrd="0" destOrd="0" presId="urn:microsoft.com/office/officeart/2016/7/layout/RepeatingBendingProcessNew"/>
    <dgm:cxn modelId="{A2B51C68-E654-4430-8C87-5E1B0836D75A}" srcId="{C6B8B2F1-C3AB-4897-8B61-6F465BCC504B}" destId="{ED8B389B-4C7A-4A8D-9695-EF66FA561698}" srcOrd="0" destOrd="0" parTransId="{F6D44B79-E587-4CF3-ADB4-84940022BD7F}" sibTransId="{42ACA757-693E-47B3-BD46-0BF64AE35C63}"/>
    <dgm:cxn modelId="{0FBF0870-2190-44C1-90CA-8CD27BABE5AD}" type="presOf" srcId="{42ACA757-693E-47B3-BD46-0BF64AE35C63}" destId="{539044EC-4595-45C0-A1C2-9A8EC19F8FAC}" srcOrd="1" destOrd="0" presId="urn:microsoft.com/office/officeart/2016/7/layout/RepeatingBendingProcessNew"/>
    <dgm:cxn modelId="{540C5E75-9DB0-4DD0-8A1D-9B29BC1A6CED}" type="presOf" srcId="{83D38078-1967-4F69-90C0-1119D2D039E6}" destId="{448E85E2-DECB-4112-9C8B-66DF08C01336}" srcOrd="0" destOrd="0" presId="urn:microsoft.com/office/officeart/2016/7/layout/RepeatingBendingProcessNew"/>
    <dgm:cxn modelId="{7152A85A-6EA0-402C-B347-07CB3E85BA88}" type="presOf" srcId="{42ACA757-693E-47B3-BD46-0BF64AE35C63}" destId="{E59A18E0-8980-438A-BC4C-ED56BA725BBC}" srcOrd="0" destOrd="0" presId="urn:microsoft.com/office/officeart/2016/7/layout/RepeatingBendingProcessNew"/>
    <dgm:cxn modelId="{5252AA86-056A-42A7-80D9-122F1F6476F2}" type="presOf" srcId="{C6B8B2F1-C3AB-4897-8B61-6F465BCC504B}" destId="{F0C5EF29-EE10-46B3-9789-7B35BBA9C196}" srcOrd="0" destOrd="0" presId="urn:microsoft.com/office/officeart/2016/7/layout/RepeatingBendingProcessNew"/>
    <dgm:cxn modelId="{28096F90-D86E-4082-B932-77C1B4FFA2EB}" srcId="{C6B8B2F1-C3AB-4897-8B61-6F465BCC504B}" destId="{479AC2C4-2CDA-4835-85F6-9372729BE9FF}" srcOrd="3" destOrd="0" parTransId="{95DB45AD-6A11-41BC-A33F-4DFA21A8AB88}" sibTransId="{79CE0341-2BD5-40A9-822C-C4AD2B042671}"/>
    <dgm:cxn modelId="{B687BBB4-F4FC-4AAA-BD2A-779576796C15}" srcId="{C6B8B2F1-C3AB-4897-8B61-6F465BCC504B}" destId="{111FE358-1249-4E5F-9585-D08FB9D57D3F}" srcOrd="2" destOrd="0" parTransId="{C17934CA-8078-417E-8139-5C7809146476}" sibTransId="{83D38078-1967-4F69-90C0-1119D2D039E6}"/>
    <dgm:cxn modelId="{84511ECF-A6B7-482E-8E45-5CA094A628AC}" type="presOf" srcId="{479AC2C4-2CDA-4835-85F6-9372729BE9FF}" destId="{7AB9766C-A71D-4EB5-A9D8-010DA20547BB}" srcOrd="0" destOrd="0" presId="urn:microsoft.com/office/officeart/2016/7/layout/RepeatingBendingProcessNew"/>
    <dgm:cxn modelId="{9E93DDD0-1E0A-4B7E-A938-67729337E9F1}" srcId="{C6B8B2F1-C3AB-4897-8B61-6F465BCC504B}" destId="{8B04CFB3-B485-40D9-A5DE-C9517F2F9353}" srcOrd="1" destOrd="0" parTransId="{BD46A548-D87F-468A-A47F-0C341C0969C5}" sibTransId="{243FD168-7C82-43FE-AD07-CE48D297E486}"/>
    <dgm:cxn modelId="{B16F42D1-F27E-4563-B0CE-B6B2E9800555}" type="presOf" srcId="{83D38078-1967-4F69-90C0-1119D2D039E6}" destId="{AB8A5146-5FA7-4BB1-BB56-1FBBBC821F25}" srcOrd="1" destOrd="0" presId="urn:microsoft.com/office/officeart/2016/7/layout/RepeatingBendingProcessNew"/>
    <dgm:cxn modelId="{4B0D87D4-6D0C-4198-885E-26D57EC922DE}" type="presOf" srcId="{8B04CFB3-B485-40D9-A5DE-C9517F2F9353}" destId="{EFAD172A-2680-4CFD-AE7B-C05B611C7DCE}" srcOrd="0" destOrd="0" presId="urn:microsoft.com/office/officeart/2016/7/layout/RepeatingBendingProcessNew"/>
    <dgm:cxn modelId="{8B79C9DB-C91C-45BB-95AD-9E970B2C2FB3}" type="presOf" srcId="{79CE0341-2BD5-40A9-822C-C4AD2B042671}" destId="{44EDF93C-5D6A-460C-8496-E9AFB00FC14A}" srcOrd="1" destOrd="0" presId="urn:microsoft.com/office/officeart/2016/7/layout/RepeatingBendingProcessNew"/>
    <dgm:cxn modelId="{D02F18FD-A44D-4C37-8E36-B6B2816BB125}" type="presOf" srcId="{ED8B389B-4C7A-4A8D-9695-EF66FA561698}" destId="{695BC2CD-3FB2-43BB-A826-2A87472324A9}" srcOrd="0" destOrd="0" presId="urn:microsoft.com/office/officeart/2016/7/layout/RepeatingBendingProcessNew"/>
    <dgm:cxn modelId="{397A9B84-CEFF-4693-9496-29022202445F}" type="presParOf" srcId="{F0C5EF29-EE10-46B3-9789-7B35BBA9C196}" destId="{695BC2CD-3FB2-43BB-A826-2A87472324A9}" srcOrd="0" destOrd="0" presId="urn:microsoft.com/office/officeart/2016/7/layout/RepeatingBendingProcessNew"/>
    <dgm:cxn modelId="{A78ED0D9-B2E2-4FDC-AF24-94A75CCE137C}" type="presParOf" srcId="{F0C5EF29-EE10-46B3-9789-7B35BBA9C196}" destId="{E59A18E0-8980-438A-BC4C-ED56BA725BBC}" srcOrd="1" destOrd="0" presId="urn:microsoft.com/office/officeart/2016/7/layout/RepeatingBendingProcessNew"/>
    <dgm:cxn modelId="{D140F191-DFAB-4D69-82DC-9CD28A939495}" type="presParOf" srcId="{E59A18E0-8980-438A-BC4C-ED56BA725BBC}" destId="{539044EC-4595-45C0-A1C2-9A8EC19F8FAC}" srcOrd="0" destOrd="0" presId="urn:microsoft.com/office/officeart/2016/7/layout/RepeatingBendingProcessNew"/>
    <dgm:cxn modelId="{8A161F23-D4CF-4A02-8FC3-815C01921EF1}" type="presParOf" srcId="{F0C5EF29-EE10-46B3-9789-7B35BBA9C196}" destId="{EFAD172A-2680-4CFD-AE7B-C05B611C7DCE}" srcOrd="2" destOrd="0" presId="urn:microsoft.com/office/officeart/2016/7/layout/RepeatingBendingProcessNew"/>
    <dgm:cxn modelId="{9728A8E2-D4C4-4DCC-82F8-27F392E2A01A}" type="presParOf" srcId="{F0C5EF29-EE10-46B3-9789-7B35BBA9C196}" destId="{889D10C8-BF0C-45C6-A8FB-B923B9A23415}" srcOrd="3" destOrd="0" presId="urn:microsoft.com/office/officeart/2016/7/layout/RepeatingBendingProcessNew"/>
    <dgm:cxn modelId="{3CAC6663-D17C-4771-8551-C9996754A76D}" type="presParOf" srcId="{889D10C8-BF0C-45C6-A8FB-B923B9A23415}" destId="{5A63366F-A073-4EEF-B6F5-7EB9562532ED}" srcOrd="0" destOrd="0" presId="urn:microsoft.com/office/officeart/2016/7/layout/RepeatingBendingProcessNew"/>
    <dgm:cxn modelId="{3B00313D-69E5-440E-A250-6F618735A763}" type="presParOf" srcId="{F0C5EF29-EE10-46B3-9789-7B35BBA9C196}" destId="{0EC50B67-EB42-44A5-B6E8-6FD493DDC6C2}" srcOrd="4" destOrd="0" presId="urn:microsoft.com/office/officeart/2016/7/layout/RepeatingBendingProcessNew"/>
    <dgm:cxn modelId="{8FB9E435-4B13-4F0F-A45D-6C1EDCCDDE4A}" type="presParOf" srcId="{F0C5EF29-EE10-46B3-9789-7B35BBA9C196}" destId="{448E85E2-DECB-4112-9C8B-66DF08C01336}" srcOrd="5" destOrd="0" presId="urn:microsoft.com/office/officeart/2016/7/layout/RepeatingBendingProcessNew"/>
    <dgm:cxn modelId="{A78FB661-F3A4-4A2F-8FC8-9BBB696023E0}" type="presParOf" srcId="{448E85E2-DECB-4112-9C8B-66DF08C01336}" destId="{AB8A5146-5FA7-4BB1-BB56-1FBBBC821F25}" srcOrd="0" destOrd="0" presId="urn:microsoft.com/office/officeart/2016/7/layout/RepeatingBendingProcessNew"/>
    <dgm:cxn modelId="{72A49F4B-CDA8-4E85-BB52-0ABADE6ED278}" type="presParOf" srcId="{F0C5EF29-EE10-46B3-9789-7B35BBA9C196}" destId="{7AB9766C-A71D-4EB5-A9D8-010DA20547BB}" srcOrd="6" destOrd="0" presId="urn:microsoft.com/office/officeart/2016/7/layout/RepeatingBendingProcessNew"/>
    <dgm:cxn modelId="{0FB64F1D-129C-480D-9D78-A5AF0BC0EEC2}" type="presParOf" srcId="{F0C5EF29-EE10-46B3-9789-7B35BBA9C196}" destId="{129B3898-7ED2-4C42-AAE7-9C87B4B92610}" srcOrd="7" destOrd="0" presId="urn:microsoft.com/office/officeart/2016/7/layout/RepeatingBendingProcessNew"/>
    <dgm:cxn modelId="{B15B9F05-CC1E-40A9-81BC-0CFA5EB756CE}" type="presParOf" srcId="{129B3898-7ED2-4C42-AAE7-9C87B4B92610}" destId="{44EDF93C-5D6A-460C-8496-E9AFB00FC14A}" srcOrd="0" destOrd="0" presId="urn:microsoft.com/office/officeart/2016/7/layout/RepeatingBendingProcessNew"/>
    <dgm:cxn modelId="{8953867E-0860-4679-BFEF-135D572F0E65}" type="presParOf" srcId="{F0C5EF29-EE10-46B3-9789-7B35BBA9C196}" destId="{B4A40E73-F63E-4323-B451-3302F58587BC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A4CC0E-F0D3-4B98-A0C4-50FAD0CF979A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F37E5646-467B-4201-B518-0E7285B6B444}">
      <dgm:prSet/>
      <dgm:spPr/>
      <dgm:t>
        <a:bodyPr/>
        <a:lstStyle/>
        <a:p>
          <a:r>
            <a:rPr lang="en-IE"/>
            <a:t>If a prompt is there, we have to have a plan to gradually remove it</a:t>
          </a:r>
          <a:endParaRPr lang="en-US"/>
        </a:p>
      </dgm:t>
    </dgm:pt>
    <dgm:pt modelId="{B162A5EE-90A9-4B06-AC0C-9F242FB5029A}" type="parTrans" cxnId="{9BD4CC7F-9678-46C8-BDB4-76DE1CC88F43}">
      <dgm:prSet/>
      <dgm:spPr/>
      <dgm:t>
        <a:bodyPr/>
        <a:lstStyle/>
        <a:p>
          <a:endParaRPr lang="en-US"/>
        </a:p>
      </dgm:t>
    </dgm:pt>
    <dgm:pt modelId="{14800636-3E21-4D57-9B04-4D20B862128A}" type="sibTrans" cxnId="{9BD4CC7F-9678-46C8-BDB4-76DE1CC88F43}">
      <dgm:prSet/>
      <dgm:spPr/>
      <dgm:t>
        <a:bodyPr/>
        <a:lstStyle/>
        <a:p>
          <a:endParaRPr lang="en-US"/>
        </a:p>
      </dgm:t>
    </dgm:pt>
    <dgm:pt modelId="{CEF4629A-083C-48DB-8C5D-EEE79F9F14ED}">
      <dgm:prSet/>
      <dgm:spPr/>
      <dgm:t>
        <a:bodyPr/>
        <a:lstStyle/>
        <a:p>
          <a:r>
            <a:rPr lang="en-IE"/>
            <a:t>If not, we are simply ‘assisting’ (i.e. active support, with no plan for skills development)</a:t>
          </a:r>
          <a:endParaRPr lang="en-US"/>
        </a:p>
      </dgm:t>
    </dgm:pt>
    <dgm:pt modelId="{C0CEE567-6632-42E9-A598-1B49CAD13C4C}" type="parTrans" cxnId="{E6E632FE-BE83-4B79-AB63-2CE30E4CDF80}">
      <dgm:prSet/>
      <dgm:spPr/>
      <dgm:t>
        <a:bodyPr/>
        <a:lstStyle/>
        <a:p>
          <a:endParaRPr lang="en-US"/>
        </a:p>
      </dgm:t>
    </dgm:pt>
    <dgm:pt modelId="{E38EC4E4-C142-4BB2-B790-64E8FECC1C87}" type="sibTrans" cxnId="{E6E632FE-BE83-4B79-AB63-2CE30E4CDF80}">
      <dgm:prSet/>
      <dgm:spPr/>
      <dgm:t>
        <a:bodyPr/>
        <a:lstStyle/>
        <a:p>
          <a:endParaRPr lang="en-US"/>
        </a:p>
      </dgm:t>
    </dgm:pt>
    <dgm:pt modelId="{03B6C356-9BDD-4768-8472-88843E0AB663}" type="pres">
      <dgm:prSet presAssocID="{0BA4CC0E-F0D3-4B98-A0C4-50FAD0CF979A}" presName="linear" presStyleCnt="0">
        <dgm:presLayoutVars>
          <dgm:animLvl val="lvl"/>
          <dgm:resizeHandles val="exact"/>
        </dgm:presLayoutVars>
      </dgm:prSet>
      <dgm:spPr/>
    </dgm:pt>
    <dgm:pt modelId="{9FBCFFB4-4131-49AA-B7E7-0ACF4C89E8FA}" type="pres">
      <dgm:prSet presAssocID="{F37E5646-467B-4201-B518-0E7285B6B44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9655182-EE77-45F5-9D24-F28DA6D8D595}" type="pres">
      <dgm:prSet presAssocID="{14800636-3E21-4D57-9B04-4D20B862128A}" presName="spacer" presStyleCnt="0"/>
      <dgm:spPr/>
    </dgm:pt>
    <dgm:pt modelId="{E5FEEFD1-55C7-4CD6-954F-63425043F920}" type="pres">
      <dgm:prSet presAssocID="{CEF4629A-083C-48DB-8C5D-EEE79F9F14E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315076D-145D-40C4-A82F-3E7DF5277A95}" type="presOf" srcId="{0BA4CC0E-F0D3-4B98-A0C4-50FAD0CF979A}" destId="{03B6C356-9BDD-4768-8472-88843E0AB663}" srcOrd="0" destOrd="0" presId="urn:microsoft.com/office/officeart/2005/8/layout/vList2"/>
    <dgm:cxn modelId="{9BD4CC7F-9678-46C8-BDB4-76DE1CC88F43}" srcId="{0BA4CC0E-F0D3-4B98-A0C4-50FAD0CF979A}" destId="{F37E5646-467B-4201-B518-0E7285B6B444}" srcOrd="0" destOrd="0" parTransId="{B162A5EE-90A9-4B06-AC0C-9F242FB5029A}" sibTransId="{14800636-3E21-4D57-9B04-4D20B862128A}"/>
    <dgm:cxn modelId="{3CCC1296-43F7-4B6D-9A7E-F6D63ACA64DB}" type="presOf" srcId="{F37E5646-467B-4201-B518-0E7285B6B444}" destId="{9FBCFFB4-4131-49AA-B7E7-0ACF4C89E8FA}" srcOrd="0" destOrd="0" presId="urn:microsoft.com/office/officeart/2005/8/layout/vList2"/>
    <dgm:cxn modelId="{5E10009E-98C4-43F1-B82A-F8058367B9C8}" type="presOf" srcId="{CEF4629A-083C-48DB-8C5D-EEE79F9F14ED}" destId="{E5FEEFD1-55C7-4CD6-954F-63425043F920}" srcOrd="0" destOrd="0" presId="urn:microsoft.com/office/officeart/2005/8/layout/vList2"/>
    <dgm:cxn modelId="{E6E632FE-BE83-4B79-AB63-2CE30E4CDF80}" srcId="{0BA4CC0E-F0D3-4B98-A0C4-50FAD0CF979A}" destId="{CEF4629A-083C-48DB-8C5D-EEE79F9F14ED}" srcOrd="1" destOrd="0" parTransId="{C0CEE567-6632-42E9-A598-1B49CAD13C4C}" sibTransId="{E38EC4E4-C142-4BB2-B790-64E8FECC1C87}"/>
    <dgm:cxn modelId="{661DD5E7-01A0-49FD-B0FD-A36D77452BC6}" type="presParOf" srcId="{03B6C356-9BDD-4768-8472-88843E0AB663}" destId="{9FBCFFB4-4131-49AA-B7E7-0ACF4C89E8FA}" srcOrd="0" destOrd="0" presId="urn:microsoft.com/office/officeart/2005/8/layout/vList2"/>
    <dgm:cxn modelId="{56DF3764-32B7-45A5-B96A-16E4F5852A4D}" type="presParOf" srcId="{03B6C356-9BDD-4768-8472-88843E0AB663}" destId="{29655182-EE77-45F5-9D24-F28DA6D8D595}" srcOrd="1" destOrd="0" presId="urn:microsoft.com/office/officeart/2005/8/layout/vList2"/>
    <dgm:cxn modelId="{12FABD08-F7D6-466B-8C75-1A5F7540F9D8}" type="presParOf" srcId="{03B6C356-9BDD-4768-8472-88843E0AB663}" destId="{E5FEEFD1-55C7-4CD6-954F-63425043F92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9A18E0-8980-438A-BC4C-ED56BA725BBC}">
      <dsp:nvSpPr>
        <dsp:cNvPr id="0" name=""/>
        <dsp:cNvSpPr/>
      </dsp:nvSpPr>
      <dsp:spPr>
        <a:xfrm>
          <a:off x="2141886" y="792619"/>
          <a:ext cx="4611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1141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0163" y="835881"/>
        <a:ext cx="24587" cy="4917"/>
      </dsp:txXfrm>
    </dsp:sp>
    <dsp:sp modelId="{695BC2CD-3FB2-43BB-A826-2A87472324A9}">
      <dsp:nvSpPr>
        <dsp:cNvPr id="0" name=""/>
        <dsp:cNvSpPr/>
      </dsp:nvSpPr>
      <dsp:spPr>
        <a:xfrm>
          <a:off x="5679" y="196937"/>
          <a:ext cx="2138006" cy="12828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64" tIns="109968" rIns="104764" bIns="109968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4600" kern="1200"/>
            <a:t>Target</a:t>
          </a:r>
          <a:endParaRPr lang="en-US" sz="4600" kern="1200"/>
        </a:p>
      </dsp:txBody>
      <dsp:txXfrm>
        <a:off x="5679" y="196937"/>
        <a:ext cx="2138006" cy="1282803"/>
      </dsp:txXfrm>
    </dsp:sp>
    <dsp:sp modelId="{889D10C8-BF0C-45C6-A8FB-B923B9A23415}">
      <dsp:nvSpPr>
        <dsp:cNvPr id="0" name=""/>
        <dsp:cNvSpPr/>
      </dsp:nvSpPr>
      <dsp:spPr>
        <a:xfrm>
          <a:off x="4771634" y="792619"/>
          <a:ext cx="4611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1141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89911" y="835881"/>
        <a:ext cx="24587" cy="4917"/>
      </dsp:txXfrm>
    </dsp:sp>
    <dsp:sp modelId="{EFAD172A-2680-4CFD-AE7B-C05B611C7DCE}">
      <dsp:nvSpPr>
        <dsp:cNvPr id="0" name=""/>
        <dsp:cNvSpPr/>
      </dsp:nvSpPr>
      <dsp:spPr>
        <a:xfrm>
          <a:off x="2635427" y="196937"/>
          <a:ext cx="2138006" cy="12828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64" tIns="109968" rIns="104764" bIns="109968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4600" kern="1200"/>
            <a:t>Prompt </a:t>
          </a:r>
          <a:endParaRPr lang="en-US" sz="4600" kern="1200"/>
        </a:p>
      </dsp:txBody>
      <dsp:txXfrm>
        <a:off x="2635427" y="196937"/>
        <a:ext cx="2138006" cy="1282803"/>
      </dsp:txXfrm>
    </dsp:sp>
    <dsp:sp modelId="{448E85E2-DECB-4112-9C8B-66DF08C01336}">
      <dsp:nvSpPr>
        <dsp:cNvPr id="0" name=""/>
        <dsp:cNvSpPr/>
      </dsp:nvSpPr>
      <dsp:spPr>
        <a:xfrm>
          <a:off x="1074682" y="1477941"/>
          <a:ext cx="5259496" cy="461141"/>
        </a:xfrm>
        <a:custGeom>
          <a:avLst/>
          <a:gdLst/>
          <a:ahLst/>
          <a:cxnLst/>
          <a:rect l="0" t="0" r="0" b="0"/>
          <a:pathLst>
            <a:path>
              <a:moveTo>
                <a:pt x="5259496" y="0"/>
              </a:moveTo>
              <a:lnTo>
                <a:pt x="5259496" y="247670"/>
              </a:lnTo>
              <a:lnTo>
                <a:pt x="0" y="247670"/>
              </a:lnTo>
              <a:lnTo>
                <a:pt x="0" y="46114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72370" y="1706053"/>
        <a:ext cx="264121" cy="4917"/>
      </dsp:txXfrm>
    </dsp:sp>
    <dsp:sp modelId="{0EC50B67-EB42-44A5-B6E8-6FD493DDC6C2}">
      <dsp:nvSpPr>
        <dsp:cNvPr id="0" name=""/>
        <dsp:cNvSpPr/>
      </dsp:nvSpPr>
      <dsp:spPr>
        <a:xfrm>
          <a:off x="5265175" y="196937"/>
          <a:ext cx="2138006" cy="12828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64" tIns="109968" rIns="104764" bIns="109968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4600" kern="1200"/>
            <a:t>Fade </a:t>
          </a:r>
          <a:endParaRPr lang="en-US" sz="4600" kern="1200"/>
        </a:p>
      </dsp:txBody>
      <dsp:txXfrm>
        <a:off x="5265175" y="196937"/>
        <a:ext cx="2138006" cy="1282803"/>
      </dsp:txXfrm>
    </dsp:sp>
    <dsp:sp modelId="{129B3898-7ED2-4C42-AAE7-9C87B4B92610}">
      <dsp:nvSpPr>
        <dsp:cNvPr id="0" name=""/>
        <dsp:cNvSpPr/>
      </dsp:nvSpPr>
      <dsp:spPr>
        <a:xfrm>
          <a:off x="2141886" y="2567165"/>
          <a:ext cx="4611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1141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60163" y="2610426"/>
        <a:ext cx="24587" cy="4917"/>
      </dsp:txXfrm>
    </dsp:sp>
    <dsp:sp modelId="{7AB9766C-A71D-4EB5-A9D8-010DA20547BB}">
      <dsp:nvSpPr>
        <dsp:cNvPr id="0" name=""/>
        <dsp:cNvSpPr/>
      </dsp:nvSpPr>
      <dsp:spPr>
        <a:xfrm>
          <a:off x="5679" y="1971483"/>
          <a:ext cx="2138006" cy="12828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64" tIns="109968" rIns="104764" bIns="109968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4600" kern="1200"/>
            <a:t>Reward</a:t>
          </a:r>
          <a:endParaRPr lang="en-US" sz="4600" kern="1200"/>
        </a:p>
      </dsp:txBody>
      <dsp:txXfrm>
        <a:off x="5679" y="1971483"/>
        <a:ext cx="2138006" cy="1282803"/>
      </dsp:txXfrm>
    </dsp:sp>
    <dsp:sp modelId="{B4A40E73-F63E-4323-B451-3302F58587BC}">
      <dsp:nvSpPr>
        <dsp:cNvPr id="0" name=""/>
        <dsp:cNvSpPr/>
      </dsp:nvSpPr>
      <dsp:spPr>
        <a:xfrm>
          <a:off x="2635427" y="1971483"/>
          <a:ext cx="2138006" cy="12828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64" tIns="109968" rIns="104764" bIns="109968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4600" kern="1200"/>
            <a:t>Record</a:t>
          </a:r>
          <a:endParaRPr lang="en-US" sz="4600" kern="1200"/>
        </a:p>
      </dsp:txBody>
      <dsp:txXfrm>
        <a:off x="2635427" y="1971483"/>
        <a:ext cx="2138006" cy="12828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BCFFB4-4131-49AA-B7E7-0ACF4C89E8FA}">
      <dsp:nvSpPr>
        <dsp:cNvPr id="0" name=""/>
        <dsp:cNvSpPr/>
      </dsp:nvSpPr>
      <dsp:spPr>
        <a:xfrm>
          <a:off x="0" y="4193"/>
          <a:ext cx="7408862" cy="167821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3000" kern="1200"/>
            <a:t>If a prompt is there, we have to have a plan to gradually remove it</a:t>
          </a:r>
          <a:endParaRPr lang="en-US" sz="3000" kern="1200"/>
        </a:p>
      </dsp:txBody>
      <dsp:txXfrm>
        <a:off x="81924" y="86117"/>
        <a:ext cx="7245014" cy="1514370"/>
      </dsp:txXfrm>
    </dsp:sp>
    <dsp:sp modelId="{E5FEEFD1-55C7-4CD6-954F-63425043F920}">
      <dsp:nvSpPr>
        <dsp:cNvPr id="0" name=""/>
        <dsp:cNvSpPr/>
      </dsp:nvSpPr>
      <dsp:spPr>
        <a:xfrm>
          <a:off x="0" y="1768812"/>
          <a:ext cx="7408862" cy="167821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3000" kern="1200"/>
            <a:t>If not, we are simply ‘assisting’ (i.e. active support, with no plan for skills development)</a:t>
          </a:r>
          <a:endParaRPr lang="en-US" sz="3000" kern="1200"/>
        </a:p>
      </dsp:txBody>
      <dsp:txXfrm>
        <a:off x="81924" y="1850736"/>
        <a:ext cx="7245014" cy="15143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80BF220C-8A0F-D5BA-7793-32343546A0B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60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516" tIns="45258" rIns="90516" bIns="45258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19F9F6DE-D6EE-6968-BB66-52D1508181D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860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516" tIns="45258" rIns="90516" bIns="4525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8372" name="Rectangle 4">
            <a:extLst>
              <a:ext uri="{FF2B5EF4-FFF2-40B4-BE49-F238E27FC236}">
                <a16:creationId xmlns:a16="http://schemas.microsoft.com/office/drawing/2014/main" id="{999CB564-7F01-329B-8BC3-BA76D8A1565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8860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516" tIns="45258" rIns="90516" bIns="45258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8373" name="Rectangle 5">
            <a:extLst>
              <a:ext uri="{FF2B5EF4-FFF2-40B4-BE49-F238E27FC236}">
                <a16:creationId xmlns:a16="http://schemas.microsoft.com/office/drawing/2014/main" id="{C067C5C0-1AF6-495D-F7BF-C475D1153931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431338"/>
            <a:ext cx="28860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516" tIns="45258" rIns="90516" bIns="452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94779F-D853-4EEA-ABED-0B1F2096C28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6B786D-50C5-CD5B-43E4-D5C356C1892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6075" cy="495300"/>
          </a:xfrm>
          <a:prstGeom prst="rect">
            <a:avLst/>
          </a:prstGeom>
        </p:spPr>
        <p:txBody>
          <a:bodyPr vert="horz" lIns="90516" tIns="45258" rIns="90516" bIns="45258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1A2AAA-76D3-023E-BB6C-FAF42015A60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5075" y="0"/>
            <a:ext cx="2886075" cy="495300"/>
          </a:xfrm>
          <a:prstGeom prst="rect">
            <a:avLst/>
          </a:prstGeom>
        </p:spPr>
        <p:txBody>
          <a:bodyPr vert="horz" lIns="90516" tIns="45258" rIns="90516" bIns="45258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557BFCA-7E42-4B8B-BE9D-C8C13D58163A}" type="datetimeFigureOut">
              <a:rPr lang="en-IE"/>
              <a:pPr>
                <a:defRPr/>
              </a:pPr>
              <a:t>23/03/2023</a:t>
            </a:fld>
            <a:endParaRPr lang="en-IE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C7ED645-D8C6-07C7-EDFB-2C0C5EFFC19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16" tIns="45258" rIns="90516" bIns="45258" rtlCol="0" anchor="ctr"/>
          <a:lstStyle/>
          <a:p>
            <a:pPr lvl="0"/>
            <a:endParaRPr lang="en-IE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8116D1D-15A1-49B3-EDB0-2F965C494A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29238" cy="4467225"/>
          </a:xfrm>
          <a:prstGeom prst="rect">
            <a:avLst/>
          </a:prstGeom>
        </p:spPr>
        <p:txBody>
          <a:bodyPr vert="horz" lIns="90516" tIns="45258" rIns="90516" bIns="45258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IE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FD802A-9D74-92BC-7EC8-2452D576FB8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6075" cy="495300"/>
          </a:xfrm>
          <a:prstGeom prst="rect">
            <a:avLst/>
          </a:prstGeom>
        </p:spPr>
        <p:txBody>
          <a:bodyPr vert="horz" lIns="90516" tIns="45258" rIns="90516" bIns="45258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94D791-B6F2-64CC-3BC2-C92E2DF57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5075" y="9429750"/>
            <a:ext cx="2886075" cy="495300"/>
          </a:xfrm>
          <a:prstGeom prst="rect">
            <a:avLst/>
          </a:prstGeom>
        </p:spPr>
        <p:txBody>
          <a:bodyPr vert="horz" wrap="square" lIns="90516" tIns="45258" rIns="90516" bIns="452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0FB27FF-C63F-4741-9CF7-A3E20CCCE869}" type="slidenum">
              <a:rPr lang="en-IE" altLang="en-US"/>
              <a:pPr>
                <a:defRPr/>
              </a:pPr>
              <a:t>‹#›</a:t>
            </a:fld>
            <a:endParaRPr lang="en-IE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F4A5916D-C4C7-D4FB-508B-CD0105F3EF4A}"/>
              </a:ext>
            </a:extLst>
          </p:cNvPr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grpSp>
        <p:nvGrpSpPr>
          <p:cNvPr id="5" name="Group 9">
            <a:extLst>
              <a:ext uri="{FF2B5EF4-FFF2-40B4-BE49-F238E27FC236}">
                <a16:creationId xmlns:a16="http://schemas.microsoft.com/office/drawing/2014/main" id="{74277B2D-D65F-3FF0-B72A-EF9C033070A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8D3000D5-2C7E-286B-BEFA-1FA3E3D419B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1ADD2092-49A2-9B08-B919-633F659EDCC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EA3DFD40-6292-6DD3-E3DF-DDE269C91C0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2DB046A1-6799-F6D7-CBDA-7852D5C50F1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 useBgFill="1">
          <p:nvSpPr>
            <p:cNvPr id="10" name="Freeform 10">
              <a:extLst>
                <a:ext uri="{FF2B5EF4-FFF2-40B4-BE49-F238E27FC236}">
                  <a16:creationId xmlns:a16="http://schemas.microsoft.com/office/drawing/2014/main" id="{2B6D6FD9-5262-D558-69F2-53BEF7C6F9B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A520F50-CA2D-C662-B7FB-A6C2D5CDE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AF0589D9-1509-1CAA-30FE-8C01686BC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D49DA94-CBDF-9FED-4F26-AE544D72C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E5CFF-C1FA-42F6-9A15-182F85F104F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9458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14E7F47-FFCD-E398-E00A-008B6309A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C8C8ABC-A149-C19B-FC4D-FFABF95F0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DA43E8-7AE7-CA39-73B7-FE587BCBC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38834-EE34-45B5-8383-1E6026D1C7E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96825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A417195B-B38D-AB08-9C8A-85EE7E340E65}"/>
              </a:ext>
            </a:extLst>
          </p:cNvPr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5" name="Freeform 14">
            <a:extLst>
              <a:ext uri="{FF2B5EF4-FFF2-40B4-BE49-F238E27FC236}">
                <a16:creationId xmlns:a16="http://schemas.microsoft.com/office/drawing/2014/main" id="{B17FB1E5-5C21-2BF4-72A7-F9E35313F5BA}"/>
              </a:ext>
            </a:extLst>
          </p:cNvPr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6 w 2706"/>
              <a:gd name="T1" fmla="*/ 0 h 640"/>
              <a:gd name="T2" fmla="*/ 2147483646 w 2706"/>
              <a:gd name="T3" fmla="*/ 0 h 640"/>
              <a:gd name="T4" fmla="*/ 2147483646 w 2706"/>
              <a:gd name="T5" fmla="*/ 2147483646 h 640"/>
              <a:gd name="T6" fmla="*/ 2147483646 w 2706"/>
              <a:gd name="T7" fmla="*/ 2147483646 h 640"/>
              <a:gd name="T8" fmla="*/ 2147483646 w 2706"/>
              <a:gd name="T9" fmla="*/ 2147483646 h 640"/>
              <a:gd name="T10" fmla="*/ 2147483646 w 2706"/>
              <a:gd name="T11" fmla="*/ 2147483646 h 640"/>
              <a:gd name="T12" fmla="*/ 2147483646 w 2706"/>
              <a:gd name="T13" fmla="*/ 2147483646 h 640"/>
              <a:gd name="T14" fmla="*/ 2147483646 w 2706"/>
              <a:gd name="T15" fmla="*/ 2147483646 h 640"/>
              <a:gd name="T16" fmla="*/ 2147483646 w 2706"/>
              <a:gd name="T17" fmla="*/ 2147483646 h 640"/>
              <a:gd name="T18" fmla="*/ 2147483646 w 2706"/>
              <a:gd name="T19" fmla="*/ 2147483646 h 640"/>
              <a:gd name="T20" fmla="*/ 2147483646 w 2706"/>
              <a:gd name="T21" fmla="*/ 2147483646 h 640"/>
              <a:gd name="T22" fmla="*/ 2147483646 w 2706"/>
              <a:gd name="T23" fmla="*/ 2147483646 h 640"/>
              <a:gd name="T24" fmla="*/ 2147483646 w 2706"/>
              <a:gd name="T25" fmla="*/ 2147483646 h 640"/>
              <a:gd name="T26" fmla="*/ 2147483646 w 2706"/>
              <a:gd name="T27" fmla="*/ 2147483646 h 640"/>
              <a:gd name="T28" fmla="*/ 2147483646 w 2706"/>
              <a:gd name="T29" fmla="*/ 2147483646 h 640"/>
              <a:gd name="T30" fmla="*/ 2147483646 w 2706"/>
              <a:gd name="T31" fmla="*/ 2147483646 h 640"/>
              <a:gd name="T32" fmla="*/ 2147483646 w 2706"/>
              <a:gd name="T33" fmla="*/ 2147483646 h 640"/>
              <a:gd name="T34" fmla="*/ 2147483646 w 2706"/>
              <a:gd name="T35" fmla="*/ 2147483646 h 640"/>
              <a:gd name="T36" fmla="*/ 0 w 2706"/>
              <a:gd name="T37" fmla="*/ 2147483646 h 640"/>
              <a:gd name="T38" fmla="*/ 0 w 2706"/>
              <a:gd name="T39" fmla="*/ 2147483646 h 640"/>
              <a:gd name="T40" fmla="*/ 2147483646 w 2706"/>
              <a:gd name="T41" fmla="*/ 2147483646 h 640"/>
              <a:gd name="T42" fmla="*/ 2147483646 w 2706"/>
              <a:gd name="T43" fmla="*/ 2147483646 h 640"/>
              <a:gd name="T44" fmla="*/ 2147483646 w 2706"/>
              <a:gd name="T45" fmla="*/ 2147483646 h 640"/>
              <a:gd name="T46" fmla="*/ 2147483646 w 2706"/>
              <a:gd name="T47" fmla="*/ 2147483646 h 640"/>
              <a:gd name="T48" fmla="*/ 2147483646 w 2706"/>
              <a:gd name="T49" fmla="*/ 2147483646 h 640"/>
              <a:gd name="T50" fmla="*/ 2147483646 w 2706"/>
              <a:gd name="T51" fmla="*/ 2147483646 h 640"/>
              <a:gd name="T52" fmla="*/ 2147483646 w 2706"/>
              <a:gd name="T53" fmla="*/ 2147483646 h 640"/>
              <a:gd name="T54" fmla="*/ 2147483646 w 2706"/>
              <a:gd name="T55" fmla="*/ 2147483646 h 640"/>
              <a:gd name="T56" fmla="*/ 2147483646 w 2706"/>
              <a:gd name="T57" fmla="*/ 2147483646 h 640"/>
              <a:gd name="T58" fmla="*/ 2147483646 w 2706"/>
              <a:gd name="T59" fmla="*/ 2147483646 h 640"/>
              <a:gd name="T60" fmla="*/ 2147483646 w 2706"/>
              <a:gd name="T61" fmla="*/ 2147483646 h 640"/>
              <a:gd name="T62" fmla="*/ 2147483646 w 2706"/>
              <a:gd name="T63" fmla="*/ 2147483646 h 640"/>
              <a:gd name="T64" fmla="*/ 2147483646 w 2706"/>
              <a:gd name="T65" fmla="*/ 2147483646 h 640"/>
              <a:gd name="T66" fmla="*/ 2147483646 w 2706"/>
              <a:gd name="T67" fmla="*/ 2147483646 h 640"/>
              <a:gd name="T68" fmla="*/ 2147483646 w 2706"/>
              <a:gd name="T69" fmla="*/ 2147483646 h 640"/>
              <a:gd name="T70" fmla="*/ 2147483646 w 2706"/>
              <a:gd name="T71" fmla="*/ 2147483646 h 640"/>
              <a:gd name="T72" fmla="*/ 2147483646 w 2706"/>
              <a:gd name="T73" fmla="*/ 2147483646 h 640"/>
              <a:gd name="T74" fmla="*/ 2147483646 w 2706"/>
              <a:gd name="T75" fmla="*/ 2147483646 h 640"/>
              <a:gd name="T76" fmla="*/ 2147483646 w 2706"/>
              <a:gd name="T77" fmla="*/ 2147483646 h 640"/>
              <a:gd name="T78" fmla="*/ 2147483646 w 2706"/>
              <a:gd name="T79" fmla="*/ 2147483646 h 640"/>
              <a:gd name="T80" fmla="*/ 2147483646 w 2706"/>
              <a:gd name="T81" fmla="*/ 2147483646 h 640"/>
              <a:gd name="T82" fmla="*/ 2147483646 w 2706"/>
              <a:gd name="T83" fmla="*/ 2147483646 h 640"/>
              <a:gd name="T84" fmla="*/ 2147483646 w 2706"/>
              <a:gd name="T85" fmla="*/ 2147483646 h 640"/>
              <a:gd name="T86" fmla="*/ 2147483646 w 2706"/>
              <a:gd name="T87" fmla="*/ 2147483646 h 640"/>
              <a:gd name="T88" fmla="*/ 2147483646 w 2706"/>
              <a:gd name="T89" fmla="*/ 2147483646 h 640"/>
              <a:gd name="T90" fmla="*/ 2147483646 w 2706"/>
              <a:gd name="T91" fmla="*/ 2147483646 h 640"/>
              <a:gd name="T92" fmla="*/ 2147483646 w 2706"/>
              <a:gd name="T93" fmla="*/ 2147483646 h 640"/>
              <a:gd name="T94" fmla="*/ 2147483646 w 2706"/>
              <a:gd name="T95" fmla="*/ 2147483646 h 640"/>
              <a:gd name="T96" fmla="*/ 2147483646 w 2706"/>
              <a:gd name="T97" fmla="*/ 2147483646 h 640"/>
              <a:gd name="T98" fmla="*/ 2147483646 w 2706"/>
              <a:gd name="T99" fmla="*/ 2147483646 h 640"/>
              <a:gd name="T100" fmla="*/ 2147483646 w 2706"/>
              <a:gd name="T101" fmla="*/ 2147483646 h 640"/>
              <a:gd name="T102" fmla="*/ 2147483646 w 2706"/>
              <a:gd name="T103" fmla="*/ 2147483646 h 640"/>
              <a:gd name="T104" fmla="*/ 2147483646 w 2706"/>
              <a:gd name="T105" fmla="*/ 2147483646 h 640"/>
              <a:gd name="T106" fmla="*/ 2147483646 w 2706"/>
              <a:gd name="T107" fmla="*/ 0 h 640"/>
              <a:gd name="T108" fmla="*/ 2147483646 w 2706"/>
              <a:gd name="T109" fmla="*/ 0 h 640"/>
              <a:gd name="T110" fmla="*/ 2147483646 w 2706"/>
              <a:gd name="T111" fmla="*/ 0 h 640"/>
              <a:gd name="T112" fmla="*/ 2147483646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IE"/>
          </a:p>
        </p:txBody>
      </p:sp>
      <p:sp>
        <p:nvSpPr>
          <p:cNvPr id="6" name="Freeform 18">
            <a:extLst>
              <a:ext uri="{FF2B5EF4-FFF2-40B4-BE49-F238E27FC236}">
                <a16:creationId xmlns:a16="http://schemas.microsoft.com/office/drawing/2014/main" id="{5D41F5F7-E803-0330-4509-B4383D9F125A}"/>
              </a:ext>
            </a:extLst>
          </p:cNvPr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6 w 5216"/>
              <a:gd name="T1" fmla="*/ 2147483646 h 762"/>
              <a:gd name="T2" fmla="*/ 2147483646 w 5216"/>
              <a:gd name="T3" fmla="*/ 2147483646 h 762"/>
              <a:gd name="T4" fmla="*/ 2147483646 w 5216"/>
              <a:gd name="T5" fmla="*/ 2147483646 h 762"/>
              <a:gd name="T6" fmla="*/ 2147483646 w 5216"/>
              <a:gd name="T7" fmla="*/ 2147483646 h 762"/>
              <a:gd name="T8" fmla="*/ 2147483646 w 5216"/>
              <a:gd name="T9" fmla="*/ 2147483646 h 762"/>
              <a:gd name="T10" fmla="*/ 2147483646 w 5216"/>
              <a:gd name="T11" fmla="*/ 2147483646 h 762"/>
              <a:gd name="T12" fmla="*/ 2147483646 w 5216"/>
              <a:gd name="T13" fmla="*/ 2147483646 h 762"/>
              <a:gd name="T14" fmla="*/ 2147483646 w 5216"/>
              <a:gd name="T15" fmla="*/ 2147483646 h 762"/>
              <a:gd name="T16" fmla="*/ 2147483646 w 5216"/>
              <a:gd name="T17" fmla="*/ 2147483646 h 762"/>
              <a:gd name="T18" fmla="*/ 2147483646 w 5216"/>
              <a:gd name="T19" fmla="*/ 2147483646 h 762"/>
              <a:gd name="T20" fmla="*/ 2147483646 w 5216"/>
              <a:gd name="T21" fmla="*/ 2147483646 h 762"/>
              <a:gd name="T22" fmla="*/ 2147483646 w 5216"/>
              <a:gd name="T23" fmla="*/ 2147483646 h 762"/>
              <a:gd name="T24" fmla="*/ 2147483646 w 5216"/>
              <a:gd name="T25" fmla="*/ 2147483646 h 762"/>
              <a:gd name="T26" fmla="*/ 2147483646 w 5216"/>
              <a:gd name="T27" fmla="*/ 0 h 762"/>
              <a:gd name="T28" fmla="*/ 2147483646 w 5216"/>
              <a:gd name="T29" fmla="*/ 2147483646 h 762"/>
              <a:gd name="T30" fmla="*/ 2147483646 w 5216"/>
              <a:gd name="T31" fmla="*/ 2147483646 h 762"/>
              <a:gd name="T32" fmla="*/ 0 w 5216"/>
              <a:gd name="T33" fmla="*/ 2147483646 h 762"/>
              <a:gd name="T34" fmla="*/ 2147483646 w 5216"/>
              <a:gd name="T35" fmla="*/ 2147483646 h 762"/>
              <a:gd name="T36" fmla="*/ 2147483646 w 5216"/>
              <a:gd name="T37" fmla="*/ 2147483646 h 762"/>
              <a:gd name="T38" fmla="*/ 2147483646 w 5216"/>
              <a:gd name="T39" fmla="*/ 2147483646 h 762"/>
              <a:gd name="T40" fmla="*/ 2147483646 w 5216"/>
              <a:gd name="T41" fmla="*/ 2147483646 h 762"/>
              <a:gd name="T42" fmla="*/ 2147483646 w 5216"/>
              <a:gd name="T43" fmla="*/ 2147483646 h 762"/>
              <a:gd name="T44" fmla="*/ 2147483646 w 5216"/>
              <a:gd name="T45" fmla="*/ 2147483646 h 762"/>
              <a:gd name="T46" fmla="*/ 2147483646 w 5216"/>
              <a:gd name="T47" fmla="*/ 2147483646 h 762"/>
              <a:gd name="T48" fmla="*/ 2147483646 w 5216"/>
              <a:gd name="T49" fmla="*/ 2147483646 h 762"/>
              <a:gd name="T50" fmla="*/ 2147483646 w 5216"/>
              <a:gd name="T51" fmla="*/ 2147483646 h 762"/>
              <a:gd name="T52" fmla="*/ 2147483646 w 5216"/>
              <a:gd name="T53" fmla="*/ 2147483646 h 762"/>
              <a:gd name="T54" fmla="*/ 2147483646 w 5216"/>
              <a:gd name="T55" fmla="*/ 2147483646 h 762"/>
              <a:gd name="T56" fmla="*/ 2147483646 w 5216"/>
              <a:gd name="T57" fmla="*/ 2147483646 h 762"/>
              <a:gd name="T58" fmla="*/ 2147483646 w 5216"/>
              <a:gd name="T59" fmla="*/ 2147483646 h 762"/>
              <a:gd name="T60" fmla="*/ 2147483646 w 5216"/>
              <a:gd name="T61" fmla="*/ 2147483646 h 762"/>
              <a:gd name="T62" fmla="*/ 2147483646 w 5216"/>
              <a:gd name="T63" fmla="*/ 2147483646 h 762"/>
              <a:gd name="T64" fmla="*/ 2147483646 w 5216"/>
              <a:gd name="T65" fmla="*/ 2147483646 h 762"/>
              <a:gd name="T66" fmla="*/ 2147483646 w 5216"/>
              <a:gd name="T67" fmla="*/ 2147483646 h 762"/>
              <a:gd name="T68" fmla="*/ 2147483646 w 5216"/>
              <a:gd name="T69" fmla="*/ 2147483646 h 762"/>
              <a:gd name="T70" fmla="*/ 2147483646 w 5216"/>
              <a:gd name="T71" fmla="*/ 2147483646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IE"/>
          </a:p>
        </p:txBody>
      </p:sp>
      <p:sp>
        <p:nvSpPr>
          <p:cNvPr id="7" name="Freeform 22">
            <a:extLst>
              <a:ext uri="{FF2B5EF4-FFF2-40B4-BE49-F238E27FC236}">
                <a16:creationId xmlns:a16="http://schemas.microsoft.com/office/drawing/2014/main" id="{CCCAF7B0-69E8-6C34-B1F2-827A5DE606C4}"/>
              </a:ext>
            </a:extLst>
          </p:cNvPr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6 h 694"/>
              <a:gd name="T2" fmla="*/ 0 w 5144"/>
              <a:gd name="T3" fmla="*/ 2147483646 h 694"/>
              <a:gd name="T4" fmla="*/ 2147483646 w 5144"/>
              <a:gd name="T5" fmla="*/ 2147483646 h 694"/>
              <a:gd name="T6" fmla="*/ 2147483646 w 5144"/>
              <a:gd name="T7" fmla="*/ 2147483646 h 694"/>
              <a:gd name="T8" fmla="*/ 2147483646 w 5144"/>
              <a:gd name="T9" fmla="*/ 2147483646 h 694"/>
              <a:gd name="T10" fmla="*/ 2147483646 w 5144"/>
              <a:gd name="T11" fmla="*/ 2147483646 h 694"/>
              <a:gd name="T12" fmla="*/ 2147483646 w 5144"/>
              <a:gd name="T13" fmla="*/ 2147483646 h 694"/>
              <a:gd name="T14" fmla="*/ 2147483646 w 5144"/>
              <a:gd name="T15" fmla="*/ 2147483646 h 694"/>
              <a:gd name="T16" fmla="*/ 2147483646 w 5144"/>
              <a:gd name="T17" fmla="*/ 2147483646 h 694"/>
              <a:gd name="T18" fmla="*/ 2147483646 w 5144"/>
              <a:gd name="T19" fmla="*/ 2147483646 h 694"/>
              <a:gd name="T20" fmla="*/ 2147483646 w 5144"/>
              <a:gd name="T21" fmla="*/ 2147483646 h 694"/>
              <a:gd name="T22" fmla="*/ 2147483646 w 5144"/>
              <a:gd name="T23" fmla="*/ 2147483646 h 694"/>
              <a:gd name="T24" fmla="*/ 2147483646 w 5144"/>
              <a:gd name="T25" fmla="*/ 0 h 694"/>
              <a:gd name="T26" fmla="*/ 2147483646 w 5144"/>
              <a:gd name="T27" fmla="*/ 2147483646 h 694"/>
              <a:gd name="T28" fmla="*/ 2147483646 w 5144"/>
              <a:gd name="T29" fmla="*/ 2147483646 h 694"/>
              <a:gd name="T30" fmla="*/ 2147483646 w 5144"/>
              <a:gd name="T31" fmla="*/ 2147483646 h 694"/>
              <a:gd name="T32" fmla="*/ 2147483646 w 5144"/>
              <a:gd name="T33" fmla="*/ 2147483646 h 694"/>
              <a:gd name="T34" fmla="*/ 2147483646 w 5144"/>
              <a:gd name="T35" fmla="*/ 2147483646 h 694"/>
              <a:gd name="T36" fmla="*/ 2147483646 w 5144"/>
              <a:gd name="T37" fmla="*/ 2147483646 h 694"/>
              <a:gd name="T38" fmla="*/ 2147483646 w 5144"/>
              <a:gd name="T39" fmla="*/ 2147483646 h 694"/>
              <a:gd name="T40" fmla="*/ 2147483646 w 5144"/>
              <a:gd name="T41" fmla="*/ 2147483646 h 694"/>
              <a:gd name="T42" fmla="*/ 2147483646 w 5144"/>
              <a:gd name="T43" fmla="*/ 2147483646 h 694"/>
              <a:gd name="T44" fmla="*/ 2147483646 w 5144"/>
              <a:gd name="T45" fmla="*/ 2147483646 h 694"/>
              <a:gd name="T46" fmla="*/ 2147483646 w 5144"/>
              <a:gd name="T47" fmla="*/ 2147483646 h 694"/>
              <a:gd name="T48" fmla="*/ 2147483646 w 5144"/>
              <a:gd name="T49" fmla="*/ 2147483646 h 694"/>
              <a:gd name="T50" fmla="*/ 2147483646 w 5144"/>
              <a:gd name="T51" fmla="*/ 2147483646 h 694"/>
              <a:gd name="T52" fmla="*/ 2147483646 w 5144"/>
              <a:gd name="T53" fmla="*/ 2147483646 h 694"/>
              <a:gd name="T54" fmla="*/ 2147483646 w 5144"/>
              <a:gd name="T55" fmla="*/ 2147483646 h 694"/>
              <a:gd name="T56" fmla="*/ 2147483646 w 5144"/>
              <a:gd name="T57" fmla="*/ 2147483646 h 694"/>
              <a:gd name="T58" fmla="*/ 2147483646 w 5144"/>
              <a:gd name="T59" fmla="*/ 2147483646 h 694"/>
              <a:gd name="T60" fmla="*/ 2147483646 w 5144"/>
              <a:gd name="T61" fmla="*/ 2147483646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IE"/>
          </a:p>
        </p:txBody>
      </p:sp>
      <p:sp>
        <p:nvSpPr>
          <p:cNvPr id="8" name="Freeform 26">
            <a:extLst>
              <a:ext uri="{FF2B5EF4-FFF2-40B4-BE49-F238E27FC236}">
                <a16:creationId xmlns:a16="http://schemas.microsoft.com/office/drawing/2014/main" id="{A8F87B65-C2B5-0BF9-FB6E-355B3E9AC3A8}"/>
              </a:ext>
            </a:extLst>
          </p:cNvPr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6 h 584"/>
              <a:gd name="T2" fmla="*/ 0 w 3112"/>
              <a:gd name="T3" fmla="*/ 2147483646 h 584"/>
              <a:gd name="T4" fmla="*/ 2147483646 w 3112"/>
              <a:gd name="T5" fmla="*/ 2147483646 h 584"/>
              <a:gd name="T6" fmla="*/ 2147483646 w 3112"/>
              <a:gd name="T7" fmla="*/ 2147483646 h 584"/>
              <a:gd name="T8" fmla="*/ 2147483646 w 3112"/>
              <a:gd name="T9" fmla="*/ 2147483646 h 584"/>
              <a:gd name="T10" fmla="*/ 2147483646 w 3112"/>
              <a:gd name="T11" fmla="*/ 2147483646 h 584"/>
              <a:gd name="T12" fmla="*/ 2147483646 w 3112"/>
              <a:gd name="T13" fmla="*/ 2147483646 h 584"/>
              <a:gd name="T14" fmla="*/ 2147483646 w 3112"/>
              <a:gd name="T15" fmla="*/ 2147483646 h 584"/>
              <a:gd name="T16" fmla="*/ 2147483646 w 3112"/>
              <a:gd name="T17" fmla="*/ 2147483646 h 584"/>
              <a:gd name="T18" fmla="*/ 2147483646 w 3112"/>
              <a:gd name="T19" fmla="*/ 2147483646 h 584"/>
              <a:gd name="T20" fmla="*/ 2147483646 w 3112"/>
              <a:gd name="T21" fmla="*/ 2147483646 h 584"/>
              <a:gd name="T22" fmla="*/ 2147483646 w 3112"/>
              <a:gd name="T23" fmla="*/ 2147483646 h 584"/>
              <a:gd name="T24" fmla="*/ 2147483646 w 3112"/>
              <a:gd name="T25" fmla="*/ 2147483646 h 584"/>
              <a:gd name="T26" fmla="*/ 2147483646 w 3112"/>
              <a:gd name="T27" fmla="*/ 2147483646 h 584"/>
              <a:gd name="T28" fmla="*/ 2147483646 w 3112"/>
              <a:gd name="T29" fmla="*/ 2147483646 h 584"/>
              <a:gd name="T30" fmla="*/ 2147483646 w 3112"/>
              <a:gd name="T31" fmla="*/ 2147483646 h 584"/>
              <a:gd name="T32" fmla="*/ 2147483646 w 3112"/>
              <a:gd name="T33" fmla="*/ 2147483646 h 584"/>
              <a:gd name="T34" fmla="*/ 2147483646 w 3112"/>
              <a:gd name="T35" fmla="*/ 2147483646 h 584"/>
              <a:gd name="T36" fmla="*/ 2147483646 w 3112"/>
              <a:gd name="T37" fmla="*/ 2147483646 h 584"/>
              <a:gd name="T38" fmla="*/ 2147483646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IE"/>
          </a:p>
        </p:txBody>
      </p:sp>
      <p:sp useBgFill="1">
        <p:nvSpPr>
          <p:cNvPr id="9" name="Freeform 10">
            <a:extLst>
              <a:ext uri="{FF2B5EF4-FFF2-40B4-BE49-F238E27FC236}">
                <a16:creationId xmlns:a16="http://schemas.microsoft.com/office/drawing/2014/main" id="{FCE766E3-0CEF-1749-75DA-173EB708A74A}"/>
              </a:ext>
            </a:extLst>
          </p:cNvPr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6 w 8196"/>
              <a:gd name="T1" fmla="*/ 2147483646 h 1192"/>
              <a:gd name="T2" fmla="*/ 2147483646 w 8196"/>
              <a:gd name="T3" fmla="*/ 2147483646 h 1192"/>
              <a:gd name="T4" fmla="*/ 2147483646 w 8196"/>
              <a:gd name="T5" fmla="*/ 2147483646 h 1192"/>
              <a:gd name="T6" fmla="*/ 2147483646 w 8196"/>
              <a:gd name="T7" fmla="*/ 2147483646 h 1192"/>
              <a:gd name="T8" fmla="*/ 2147483646 w 8196"/>
              <a:gd name="T9" fmla="*/ 2147483646 h 1192"/>
              <a:gd name="T10" fmla="*/ 2147483646 w 8196"/>
              <a:gd name="T11" fmla="*/ 2147483646 h 1192"/>
              <a:gd name="T12" fmla="*/ 2147483646 w 8196"/>
              <a:gd name="T13" fmla="*/ 2147483646 h 1192"/>
              <a:gd name="T14" fmla="*/ 2147483646 w 8196"/>
              <a:gd name="T15" fmla="*/ 2147483646 h 1192"/>
              <a:gd name="T16" fmla="*/ 2147483646 w 8196"/>
              <a:gd name="T17" fmla="*/ 2147483646 h 1192"/>
              <a:gd name="T18" fmla="*/ 2147483646 w 8196"/>
              <a:gd name="T19" fmla="*/ 2147483646 h 1192"/>
              <a:gd name="T20" fmla="*/ 2147483646 w 8196"/>
              <a:gd name="T21" fmla="*/ 2147483646 h 1192"/>
              <a:gd name="T22" fmla="*/ 2147483646 w 8196"/>
              <a:gd name="T23" fmla="*/ 2147483646 h 1192"/>
              <a:gd name="T24" fmla="*/ 2147483646 w 8196"/>
              <a:gd name="T25" fmla="*/ 2147483646 h 1192"/>
              <a:gd name="T26" fmla="*/ 2147483646 w 8196"/>
              <a:gd name="T27" fmla="*/ 2147483646 h 1192"/>
              <a:gd name="T28" fmla="*/ 2147483646 w 8196"/>
              <a:gd name="T29" fmla="*/ 2147483646 h 1192"/>
              <a:gd name="T30" fmla="*/ 2147483646 w 8196"/>
              <a:gd name="T31" fmla="*/ 2147483646 h 1192"/>
              <a:gd name="T32" fmla="*/ 2147483646 w 8196"/>
              <a:gd name="T33" fmla="*/ 2147483646 h 1192"/>
              <a:gd name="T34" fmla="*/ 2147483646 w 8196"/>
              <a:gd name="T35" fmla="*/ 2147483646 h 1192"/>
              <a:gd name="T36" fmla="*/ 2147483646 w 8196"/>
              <a:gd name="T37" fmla="*/ 2147483646 h 1192"/>
              <a:gd name="T38" fmla="*/ 2147483646 w 8196"/>
              <a:gd name="T39" fmla="*/ 2147483646 h 1192"/>
              <a:gd name="T40" fmla="*/ 2147483646 w 8196"/>
              <a:gd name="T41" fmla="*/ 2147483646 h 1192"/>
              <a:gd name="T42" fmla="*/ 2147483646 w 8196"/>
              <a:gd name="T43" fmla="*/ 2147483646 h 1192"/>
              <a:gd name="T44" fmla="*/ 2147483646 w 8196"/>
              <a:gd name="T45" fmla="*/ 0 h 1192"/>
              <a:gd name="T46" fmla="*/ 2147483646 w 8196"/>
              <a:gd name="T47" fmla="*/ 2147483646 h 1192"/>
              <a:gd name="T48" fmla="*/ 2147483646 w 8196"/>
              <a:gd name="T49" fmla="*/ 2147483646 h 1192"/>
              <a:gd name="T50" fmla="*/ 2147483646 w 8196"/>
              <a:gd name="T51" fmla="*/ 2147483646 h 1192"/>
              <a:gd name="T52" fmla="*/ 2147483646 w 8196"/>
              <a:gd name="T53" fmla="*/ 2147483646 h 1192"/>
              <a:gd name="T54" fmla="*/ 2147483646 w 8196"/>
              <a:gd name="T55" fmla="*/ 2147483646 h 1192"/>
              <a:gd name="T56" fmla="*/ 2147483646 w 8196"/>
              <a:gd name="T57" fmla="*/ 2147483646 h 1192"/>
              <a:gd name="T58" fmla="*/ 2147483646 w 8196"/>
              <a:gd name="T59" fmla="*/ 2147483646 h 1192"/>
              <a:gd name="T60" fmla="*/ 2147483646 w 8196"/>
              <a:gd name="T61" fmla="*/ 2147483646 h 1192"/>
              <a:gd name="T62" fmla="*/ 0 w 8196"/>
              <a:gd name="T63" fmla="*/ 2147483646 h 1192"/>
              <a:gd name="T64" fmla="*/ 2147483646 w 8196"/>
              <a:gd name="T65" fmla="*/ 2147483646 h 1192"/>
              <a:gd name="T66" fmla="*/ 2147483646 w 8196"/>
              <a:gd name="T67" fmla="*/ 2147483646 h 1192"/>
              <a:gd name="T68" fmla="*/ 2147483646 w 8196"/>
              <a:gd name="T69" fmla="*/ 2147483646 h 1192"/>
              <a:gd name="T70" fmla="*/ 2147483646 w 8196"/>
              <a:gd name="T71" fmla="*/ 2147483646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IE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C1861FF6-9DB4-58CD-4830-791067A7F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059BD631-7D2A-1087-796E-8BACB0BCB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DA4DBC3A-AD5A-30F2-2E8F-080D59880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77904-11E2-4C41-BB10-585E7F39684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97833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AAEB3A6-1DF8-10B6-6504-726107208D7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1A545F-53DA-9ABB-0698-4A0058813E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B0090E6-CA08-F703-0EA9-3DCF0C3BE0D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A8E90-0371-4893-8F0D-4B517203EEC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72199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C18561A-13D4-F615-C632-ED34F4A75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A3268E6-E484-1EF2-31F5-9C1B6081A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EF9CD03-45AC-E1D9-86D8-D430873B8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48E7B-3322-4E22-9338-F6786533B14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88433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D3937B0-92DD-8100-444D-453A3D29A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99F5D82-7631-6CEA-20E1-C80CD5E69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08BA622-4F5B-E5B3-303D-FFAAF1E55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5F746-31CA-430B-BBC3-E5EF1606040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17758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4">
            <a:extLst>
              <a:ext uri="{FF2B5EF4-FFF2-40B4-BE49-F238E27FC236}">
                <a16:creationId xmlns:a16="http://schemas.microsoft.com/office/drawing/2014/main" id="{5D1C43F1-9CE2-6477-BD97-9A09FBA5A178}"/>
              </a:ext>
            </a:extLst>
          </p:cNvPr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grpSp>
        <p:nvGrpSpPr>
          <p:cNvPr id="3" name="Group 15">
            <a:extLst>
              <a:ext uri="{FF2B5EF4-FFF2-40B4-BE49-F238E27FC236}">
                <a16:creationId xmlns:a16="http://schemas.microsoft.com/office/drawing/2014/main" id="{9482043F-2456-8D16-BF48-D068ABFD6AE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>
              <a:extLst>
                <a:ext uri="{FF2B5EF4-FFF2-40B4-BE49-F238E27FC236}">
                  <a16:creationId xmlns:a16="http://schemas.microsoft.com/office/drawing/2014/main" id="{E2CF652E-E691-4A9A-66E4-522D0A4956B4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5" name="Freeform 18">
              <a:extLst>
                <a:ext uri="{FF2B5EF4-FFF2-40B4-BE49-F238E27FC236}">
                  <a16:creationId xmlns:a16="http://schemas.microsoft.com/office/drawing/2014/main" id="{68DFA448-6A6B-B186-0C70-6E973277DF9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6" name="Freeform 22">
              <a:extLst>
                <a:ext uri="{FF2B5EF4-FFF2-40B4-BE49-F238E27FC236}">
                  <a16:creationId xmlns:a16="http://schemas.microsoft.com/office/drawing/2014/main" id="{3298A48D-5BE4-DCAD-6793-DF0E321418E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7" name="Freeform 26">
              <a:extLst>
                <a:ext uri="{FF2B5EF4-FFF2-40B4-BE49-F238E27FC236}">
                  <a16:creationId xmlns:a16="http://schemas.microsoft.com/office/drawing/2014/main" id="{AA35234A-BBB0-331A-A4C6-883E4052559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 useBgFill="1">
          <p:nvSpPr>
            <p:cNvPr id="8" name="Freeform 25">
              <a:extLst>
                <a:ext uri="{FF2B5EF4-FFF2-40B4-BE49-F238E27FC236}">
                  <a16:creationId xmlns:a16="http://schemas.microsoft.com/office/drawing/2014/main" id="{0A52E397-F1D1-0EA7-218F-5E39B3BDC97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9" name="Date Placeholder 1">
            <a:extLst>
              <a:ext uri="{FF2B5EF4-FFF2-40B4-BE49-F238E27FC236}">
                <a16:creationId xmlns:a16="http://schemas.microsoft.com/office/drawing/2014/main" id="{64FA6110-E71F-F891-C771-35E4F931F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64E04E1-D66E-B36C-08DF-4D9E05B7F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B0385402-B835-E889-0AA8-925F3970E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964C4-3D18-4BF0-9137-E200073D449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42815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4">
            <a:extLst>
              <a:ext uri="{FF2B5EF4-FFF2-40B4-BE49-F238E27FC236}">
                <a16:creationId xmlns:a16="http://schemas.microsoft.com/office/drawing/2014/main" id="{6185C22F-8DFD-D670-D947-93248597A954}"/>
              </a:ext>
            </a:extLst>
          </p:cNvPr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grpSp>
        <p:nvGrpSpPr>
          <p:cNvPr id="5" name="Group 23">
            <a:extLst>
              <a:ext uri="{FF2B5EF4-FFF2-40B4-BE49-F238E27FC236}">
                <a16:creationId xmlns:a16="http://schemas.microsoft.com/office/drawing/2014/main" id="{4D057A9A-77EC-861A-218F-E9FFD35CBC8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DA4F65A5-AF7D-C02F-B33F-C2E69F96921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1BAAB4DE-9A93-1C0B-D01A-9A2F6B0D4F4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D41804E7-788B-2F6F-4E53-FA73776CF79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5F2FF46F-21F0-C25C-4BAD-26B730ED583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 useBgFill="1">
          <p:nvSpPr>
            <p:cNvPr id="10" name="Freeform 25">
              <a:extLst>
                <a:ext uri="{FF2B5EF4-FFF2-40B4-BE49-F238E27FC236}">
                  <a16:creationId xmlns:a16="http://schemas.microsoft.com/office/drawing/2014/main" id="{5643AF7D-55F0-C1C3-2990-1D549E828AB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17A9D270-AB00-82D5-C7D2-D9A0FD475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73DAF223-488E-D4F0-9A2B-69CA548FD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B1AF9858-7F24-64A4-A8C4-C25872698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82930-96BB-499F-9C8B-CF5D49C3FD1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15860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>
            <a:extLst>
              <a:ext uri="{FF2B5EF4-FFF2-40B4-BE49-F238E27FC236}">
                <a16:creationId xmlns:a16="http://schemas.microsoft.com/office/drawing/2014/main" id="{D2653BAE-E05A-708D-CDCE-CD83537AA6DC}"/>
              </a:ext>
            </a:extLst>
          </p:cNvPr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grpSp>
        <p:nvGrpSpPr>
          <p:cNvPr id="6" name="Group 15">
            <a:extLst>
              <a:ext uri="{FF2B5EF4-FFF2-40B4-BE49-F238E27FC236}">
                <a16:creationId xmlns:a16="http://schemas.microsoft.com/office/drawing/2014/main" id="{08F99983-6F23-CCBC-E69C-272D099E955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>
              <a:extLst>
                <a:ext uri="{FF2B5EF4-FFF2-40B4-BE49-F238E27FC236}">
                  <a16:creationId xmlns:a16="http://schemas.microsoft.com/office/drawing/2014/main" id="{D122D686-4AB8-9355-176D-2873B2DA715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8" name="Freeform 18">
              <a:extLst>
                <a:ext uri="{FF2B5EF4-FFF2-40B4-BE49-F238E27FC236}">
                  <a16:creationId xmlns:a16="http://schemas.microsoft.com/office/drawing/2014/main" id="{79B27145-A086-DA3E-EBBA-B1B2A9F2020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9" name="Freeform 22">
              <a:extLst>
                <a:ext uri="{FF2B5EF4-FFF2-40B4-BE49-F238E27FC236}">
                  <a16:creationId xmlns:a16="http://schemas.microsoft.com/office/drawing/2014/main" id="{FBDA7C92-1F67-3583-E12D-6C5FDB9EC80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10" name="Freeform 26">
              <a:extLst>
                <a:ext uri="{FF2B5EF4-FFF2-40B4-BE49-F238E27FC236}">
                  <a16:creationId xmlns:a16="http://schemas.microsoft.com/office/drawing/2014/main" id="{A3A64F99-BCD7-3848-1566-EFEA55CB57D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 useBgFill="1">
          <p:nvSpPr>
            <p:cNvPr id="11" name="Freeform 20">
              <a:extLst>
                <a:ext uri="{FF2B5EF4-FFF2-40B4-BE49-F238E27FC236}">
                  <a16:creationId xmlns:a16="http://schemas.microsoft.com/office/drawing/2014/main" id="{C509E396-5ADC-E4BA-9C74-F9EF319294C4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76BCD686-C352-05DC-1852-90F32550F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E048765A-122A-B87A-3ED0-E331CBD21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BF635934-EEC8-16FE-D346-CC4AAD478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D9B9A-0765-442B-9E40-9EE8E4EA06F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8066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8196A-DE38-3102-036F-00BC52102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B67ECE-E99A-81F3-7CA2-B0C6804E5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29BE78-4B8B-4851-2956-CA4481E45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9050E-F26B-424D-ACB0-7173C9FC744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9938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A86BA962-A162-053E-D142-11B2101BC2D3}"/>
              </a:ext>
            </a:extLst>
          </p:cNvPr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96965737-E776-BBB9-4383-3AD7F0A4BF1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26154BA0-07B8-EF6F-3A75-B57AF12C620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5B8F226C-EFC5-105A-791A-477D2E98D2C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F582EA3E-2A96-277C-1ED0-F7DA0AE21A6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A493EE95-AF32-71FA-D52D-DE931998815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 useBgFill="1">
          <p:nvSpPr>
            <p:cNvPr id="10" name="Freeform 25">
              <a:extLst>
                <a:ext uri="{FF2B5EF4-FFF2-40B4-BE49-F238E27FC236}">
                  <a16:creationId xmlns:a16="http://schemas.microsoft.com/office/drawing/2014/main" id="{07265F11-A583-71CF-DD54-84180CA36D7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4EA8A2E0-F53A-2B96-1CA0-1E4821ED4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229CF5DB-FCE2-FCA2-DF0C-B9A099E7B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E1C19448-7FE2-EAFD-B0A6-1B9C5EDD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2D5A1-CA39-4A2B-A488-7BD1337C9FF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44580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67D6149-E633-7034-6237-3EE3E5E0B30E}"/>
              </a:ext>
            </a:extLst>
          </p:cNvPr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grpSp>
        <p:nvGrpSpPr>
          <p:cNvPr id="1027" name="Group 15">
            <a:extLst>
              <a:ext uri="{FF2B5EF4-FFF2-40B4-BE49-F238E27FC236}">
                <a16:creationId xmlns:a16="http://schemas.microsoft.com/office/drawing/2014/main" id="{FF0B66AC-B21D-736D-B431-5D3D767EC6C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>
              <a:extLst>
                <a:ext uri="{FF2B5EF4-FFF2-40B4-BE49-F238E27FC236}">
                  <a16:creationId xmlns:a16="http://schemas.microsoft.com/office/drawing/2014/main" id="{B60A682D-7C1C-7C44-B618-F7852923C79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1034" name="Freeform 18">
              <a:extLst>
                <a:ext uri="{FF2B5EF4-FFF2-40B4-BE49-F238E27FC236}">
                  <a16:creationId xmlns:a16="http://schemas.microsoft.com/office/drawing/2014/main" id="{21D8C2BE-36F5-3458-752E-783BFEA3C62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1035" name="Freeform 22">
              <a:extLst>
                <a:ext uri="{FF2B5EF4-FFF2-40B4-BE49-F238E27FC236}">
                  <a16:creationId xmlns:a16="http://schemas.microsoft.com/office/drawing/2014/main" id="{32A11F4A-B186-C9DF-B061-14C939D5DA9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1036" name="Freeform 26">
              <a:extLst>
                <a:ext uri="{FF2B5EF4-FFF2-40B4-BE49-F238E27FC236}">
                  <a16:creationId xmlns:a16="http://schemas.microsoft.com/office/drawing/2014/main" id="{465490E0-7D8F-AB0F-D0B4-ACE575AFBBF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IE"/>
            </a:p>
          </p:txBody>
        </p:sp>
        <p:sp useBgFill="1">
          <p:nvSpPr>
            <p:cNvPr id="1037" name="Freeform 10">
              <a:extLst>
                <a:ext uri="{FF2B5EF4-FFF2-40B4-BE49-F238E27FC236}">
                  <a16:creationId xmlns:a16="http://schemas.microsoft.com/office/drawing/2014/main" id="{8B2ABC25-2C45-BBB2-42DD-1223206A324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1028" name="Title Placeholder 1">
            <a:extLst>
              <a:ext uri="{FF2B5EF4-FFF2-40B4-BE49-F238E27FC236}">
                <a16:creationId xmlns:a16="http://schemas.microsoft.com/office/drawing/2014/main" id="{7C66455B-F381-BF30-B7F4-48204DF4537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4D8A3-D578-352C-12B9-7C8B2792E5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882FD-E1DD-D303-F69A-620814FE30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F71BF9-3D30-48D3-119C-37FF1A5743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7E249C7-72B6-4458-AD2F-F455A604C0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2" name="Text Placeholder 2">
            <a:extLst>
              <a:ext uri="{FF2B5EF4-FFF2-40B4-BE49-F238E27FC236}">
                <a16:creationId xmlns:a16="http://schemas.microsoft.com/office/drawing/2014/main" id="{0F1E02B2-3D23-9DD4-A37D-B07AC6EDEB0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78" r:id="rId2"/>
    <p:sldLayoutId id="2147483984" r:id="rId3"/>
    <p:sldLayoutId id="2147483979" r:id="rId4"/>
    <p:sldLayoutId id="2147483980" r:id="rId5"/>
    <p:sldLayoutId id="2147483981" r:id="rId6"/>
    <p:sldLayoutId id="2147483985" r:id="rId7"/>
    <p:sldLayoutId id="2147483986" r:id="rId8"/>
    <p:sldLayoutId id="2147483987" r:id="rId9"/>
    <p:sldLayoutId id="2147483982" r:id="rId10"/>
    <p:sldLayoutId id="2147483988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mailto:Callan@sjog.ie" TargetMode="External"/><Relationship Id="rId2" Type="http://schemas.openxmlformats.org/officeDocument/2006/relationships/hyperlink" Target="http://www.callaninstitute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61FFDB26-A394-48B9-78C5-0F4E5ADDB25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00113" y="2133600"/>
            <a:ext cx="7721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E" altLang="en-US" sz="5400" dirty="0"/>
              <a:t>Skills Teaching Using Systematic Instruction</a:t>
            </a:r>
            <a:br>
              <a:rPr lang="en-IE" altLang="en-US" sz="5400" dirty="0"/>
            </a:br>
            <a:r>
              <a:rPr lang="en-IE" altLang="en-US" sz="5400" b="1" dirty="0"/>
              <a:t>Module 2</a:t>
            </a:r>
            <a:endParaRPr lang="en-GB" altLang="en-US" sz="5400" b="1" dirty="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7D57386-A76A-59C6-F479-B04DAA3328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2988" y="3886200"/>
            <a:ext cx="7705725" cy="17716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IE" altLang="en-US" sz="4000"/>
              <a:t>Callan Institute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IE" altLang="en-US"/>
              <a:t>Saint John of God Community Services clg</a:t>
            </a:r>
            <a:endParaRPr lang="en-IE" altLang="en-US" sz="3600"/>
          </a:p>
        </p:txBody>
      </p:sp>
      <p:sp>
        <p:nvSpPr>
          <p:cNvPr id="10244" name="Footer Placeholder 1">
            <a:extLst>
              <a:ext uri="{FF2B5EF4-FFF2-40B4-BE49-F238E27FC236}">
                <a16:creationId xmlns:a16="http://schemas.microsoft.com/office/drawing/2014/main" id="{AED2042E-11EB-809F-5064-7789D757B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2555875" y="6088063"/>
            <a:ext cx="5329238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chemeClr val="tx1"/>
                </a:solidFill>
                <a:latin typeface="Times New Roman" panose="02020603050405020304" pitchFamily="18" charset="0"/>
              </a:rPr>
              <a:t>Hospitality    Compassion  Excellence       Justice       Respect</a:t>
            </a:r>
          </a:p>
        </p:txBody>
      </p:sp>
      <p:pic>
        <p:nvPicPr>
          <p:cNvPr id="10245" name="Picture 3">
            <a:extLst>
              <a:ext uri="{FF2B5EF4-FFF2-40B4-BE49-F238E27FC236}">
                <a16:creationId xmlns:a16="http://schemas.microsoft.com/office/drawing/2014/main" id="{8BA54945-F84E-2610-D5AF-3F7364A7E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573713"/>
            <a:ext cx="108108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>
            <a:extLst>
              <a:ext uri="{FF2B5EF4-FFF2-40B4-BE49-F238E27FC236}">
                <a16:creationId xmlns:a16="http://schemas.microsoft.com/office/drawing/2014/main" id="{0EDB23EA-05FE-F94C-714A-1DDDDB092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IE" altLang="en-US"/>
              <a:t>Layout of the Course</a:t>
            </a:r>
            <a:endParaRPr lang="en-GB" altLang="en-US"/>
          </a:p>
        </p:txBody>
      </p:sp>
      <p:sp>
        <p:nvSpPr>
          <p:cNvPr id="46088" name="Text Placeholder 2">
            <a:extLst>
              <a:ext uri="{FF2B5EF4-FFF2-40B4-BE49-F238E27FC236}">
                <a16:creationId xmlns:a16="http://schemas.microsoft.com/office/drawing/2014/main" id="{4B7D5295-0566-8C05-4504-97CA1A7E28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/>
          <a:lstStyle/>
          <a:p>
            <a:endParaRPr lang="en-US"/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F906E052-1B07-7D47-69BE-9CC68FDCDB9B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 wrap="square" rtlCol="0" anchor="t">
            <a:normAutofit/>
          </a:bodyPr>
          <a:lstStyle/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IE" sz="1600"/>
              <a:t>Module 1: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Symbol" panose="05050102010706020507" pitchFamily="18" charset="2"/>
              <a:buNone/>
              <a:defRPr/>
            </a:pPr>
            <a:r>
              <a:rPr lang="en-IE" sz="1600"/>
              <a:t>Every moment has potential for learning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IE" sz="160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IE" sz="1600" b="1"/>
              <a:t>Module 2: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Symbol" panose="05050102010706020507" pitchFamily="18" charset="2"/>
              <a:buNone/>
              <a:defRPr/>
            </a:pPr>
            <a:r>
              <a:rPr lang="en-IE" sz="1600" b="1"/>
              <a:t>Developing and Writing a Skills Teaching Procedure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IE" sz="160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IE" sz="1600"/>
              <a:t>Module 3: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Symbol" panose="05050102010706020507" pitchFamily="18" charset="2"/>
              <a:buNone/>
              <a:defRPr/>
            </a:pPr>
            <a:r>
              <a:rPr lang="en-IE" sz="1600"/>
              <a:t>Implementing skills teaching and planning for the future</a:t>
            </a:r>
            <a:endParaRPr lang="en-GB" sz="1600"/>
          </a:p>
        </p:txBody>
      </p:sp>
      <p:sp>
        <p:nvSpPr>
          <p:cNvPr id="46090" name="Text Placeholder 4">
            <a:extLst>
              <a:ext uri="{FF2B5EF4-FFF2-40B4-BE49-F238E27FC236}">
                <a16:creationId xmlns:a16="http://schemas.microsoft.com/office/drawing/2014/main" id="{EFB9BAF3-4D17-C41E-D59A-BE75C2C713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close-up of a clock&#10;&#10;Description automatically generated with medium confidence">
            <a:extLst>
              <a:ext uri="{FF2B5EF4-FFF2-40B4-BE49-F238E27FC236}">
                <a16:creationId xmlns:a16="http://schemas.microsoft.com/office/drawing/2014/main" id="{3D3559BB-FADC-AF0F-3E17-726132965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539" y="3429000"/>
            <a:ext cx="2697163" cy="2697163"/>
          </a:xfrm>
          <a:prstGeom prst="rect">
            <a:avLst/>
          </a:prstGeom>
          <a:noFill/>
        </p:spPr>
      </p:pic>
      <p:sp>
        <p:nvSpPr>
          <p:cNvPr id="46092" name="Footer Placeholder 6">
            <a:extLst>
              <a:ext uri="{FF2B5EF4-FFF2-40B4-BE49-F238E27FC236}">
                <a16:creationId xmlns:a16="http://schemas.microsoft.com/office/drawing/2014/main" id="{A55EA208-93BC-FDD8-2656-4FA167891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2">
            <a:extLst>
              <a:ext uri="{FF2B5EF4-FFF2-40B4-BE49-F238E27FC236}">
                <a16:creationId xmlns:a16="http://schemas.microsoft.com/office/drawing/2014/main" id="{CB3B5147-4998-0A3C-864B-72003E342E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rtlCol="0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4100"/>
              <a:t>Reminder of </a:t>
            </a:r>
            <a:br>
              <a:rPr lang="en-GB" altLang="en-US" sz="4100"/>
            </a:br>
            <a:r>
              <a:rPr lang="en-GB" altLang="en-US" sz="4100"/>
              <a:t>First Assignment</a:t>
            </a:r>
          </a:p>
        </p:txBody>
      </p:sp>
      <p:pic>
        <p:nvPicPr>
          <p:cNvPr id="3" name="Picture 2" descr="A group of girls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16688EC6-1220-5450-9C73-A1762624F7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9804"/>
          <a:stretch/>
        </p:blipFill>
        <p:spPr>
          <a:xfrm>
            <a:off x="676655" y="2679192"/>
            <a:ext cx="3822192" cy="3447288"/>
          </a:xfrm>
          <a:prstGeom prst="rect">
            <a:avLst/>
          </a:prstGeom>
          <a:noFill/>
        </p:spPr>
      </p:pic>
      <p:sp>
        <p:nvSpPr>
          <p:cNvPr id="12292" name="Rectangle 3">
            <a:extLst>
              <a:ext uri="{FF2B5EF4-FFF2-40B4-BE49-F238E27FC236}">
                <a16:creationId xmlns:a16="http://schemas.microsoft.com/office/drawing/2014/main" id="{35C4ABEA-AAF0-723D-D5AB-68EE82AF0FE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anchor="t">
            <a:normAutofit/>
          </a:bodyPr>
          <a:lstStyle/>
          <a:p>
            <a:pPr marL="514350" indent="-514350" eaLnBrk="1" hangingPunct="1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IE" altLang="en-US"/>
              <a:t>Document the decision making  process to start skills teaching</a:t>
            </a:r>
          </a:p>
          <a:p>
            <a:pPr marL="514350" indent="-514350" eaLnBrk="1" hangingPunct="1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IE" altLang="en-US"/>
              <a:t>Complete the Skills Selection Booklet</a:t>
            </a:r>
          </a:p>
          <a:p>
            <a:pPr marL="514350" indent="-514350" eaLnBrk="1" hangingPunct="1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IE" altLang="en-US"/>
              <a:t>Select a target skill</a:t>
            </a:r>
          </a:p>
          <a:p>
            <a:pPr marL="514350" indent="-514350" eaLnBrk="1" hangingPunct="1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IE" altLang="en-US"/>
              <a:t>Fill in Section A of Skills Development Booklet (up to the end of Pg. 3)</a:t>
            </a:r>
          </a:p>
        </p:txBody>
      </p:sp>
      <p:sp>
        <p:nvSpPr>
          <p:cNvPr id="57359" name="Footer Placeholder 4">
            <a:extLst>
              <a:ext uri="{FF2B5EF4-FFF2-40B4-BE49-F238E27FC236}">
                <a16:creationId xmlns:a16="http://schemas.microsoft.com/office/drawing/2014/main" id="{F6FB3E15-7746-11FB-EEBA-FD5E96FE2EB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01B290F-8ECE-7A78-AD01-A58806542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IE" altLang="en-US" b="1"/>
              <a:t>Developing and Writing A Skills Teaching Procedure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CEFD04E4-A96D-D907-A888-D854FD557E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endParaRPr lang="en-US" altLang="en-US"/>
          </a:p>
        </p:txBody>
      </p:sp>
      <p:sp>
        <p:nvSpPr>
          <p:cNvPr id="13316" name="Footer Placeholder 1">
            <a:extLst>
              <a:ext uri="{FF2B5EF4-FFF2-40B4-BE49-F238E27FC236}">
                <a16:creationId xmlns:a16="http://schemas.microsoft.com/office/drawing/2014/main" id="{15590883-E8EE-2E52-6B63-57215F9D3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4AADA68-3D18-8726-44D2-6F12CF7D6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IE" altLang="en-US"/>
              <a:t>HOW DO WE LEARN?</a:t>
            </a:r>
            <a:endParaRPr lang="en-GB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92B4BB0-D849-04BF-C92D-5E1B3F246F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/>
              <a:t>And why do we learn?</a:t>
            </a:r>
          </a:p>
        </p:txBody>
      </p:sp>
      <p:pic>
        <p:nvPicPr>
          <p:cNvPr id="3" name="Picture 2" descr="A person and a child painting&#10;&#10;Description automatically generated with low confidence">
            <a:extLst>
              <a:ext uri="{FF2B5EF4-FFF2-40B4-BE49-F238E27FC236}">
                <a16:creationId xmlns:a16="http://schemas.microsoft.com/office/drawing/2014/main" id="{19667B4C-96CE-3E90-9205-E6A4C395C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14350" name="Footer Placeholder 4">
            <a:extLst>
              <a:ext uri="{FF2B5EF4-FFF2-40B4-BE49-F238E27FC236}">
                <a16:creationId xmlns:a16="http://schemas.microsoft.com/office/drawing/2014/main" id="{0E0B2CC6-FA34-33C7-D8DA-B39B97216B1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Line 2">
            <a:extLst>
              <a:ext uri="{FF2B5EF4-FFF2-40B4-BE49-F238E27FC236}">
                <a16:creationId xmlns:a16="http://schemas.microsoft.com/office/drawing/2014/main" id="{195A0C06-4382-D2DB-FC0B-9A20377BAF1E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2901950"/>
            <a:ext cx="0" cy="1054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63" name="Rectangle 26">
            <a:extLst>
              <a:ext uri="{FF2B5EF4-FFF2-40B4-BE49-F238E27FC236}">
                <a16:creationId xmlns:a16="http://schemas.microsoft.com/office/drawing/2014/main" id="{0E647E43-4FC3-26E8-9516-AE779964887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70375" y="1060450"/>
            <a:ext cx="3529013" cy="33655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0" indent="0" eaLnBrk="1" hangingPunct="1"/>
            <a:r>
              <a:rPr lang="en-GB" altLang="en-US" sz="1800"/>
              <a:t>(Example: Answer the phone)</a:t>
            </a:r>
          </a:p>
        </p:txBody>
      </p:sp>
      <p:sp>
        <p:nvSpPr>
          <p:cNvPr id="15364" name="Footer Placeholder 1">
            <a:extLst>
              <a:ext uri="{FF2B5EF4-FFF2-40B4-BE49-F238E27FC236}">
                <a16:creationId xmlns:a16="http://schemas.microsoft.com/office/drawing/2014/main" id="{11C77732-8EDC-CD5E-5F8A-D03F2E3D1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3">
            <a:extLst>
              <a:ext uri="{FF2B5EF4-FFF2-40B4-BE49-F238E27FC236}">
                <a16:creationId xmlns:a16="http://schemas.microsoft.com/office/drawing/2014/main" id="{288F44DD-50E9-1748-F01C-CF8858BD1C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162800" cy="114300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r>
              <a:rPr lang="en-GB" altLang="en-US"/>
              <a:t>Natural learning diagram</a:t>
            </a:r>
          </a:p>
        </p:txBody>
      </p:sp>
      <p:sp>
        <p:nvSpPr>
          <p:cNvPr id="15366" name="Oval 4">
            <a:extLst>
              <a:ext uri="{FF2B5EF4-FFF2-40B4-BE49-F238E27FC236}">
                <a16:creationId xmlns:a16="http://schemas.microsoft.com/office/drawing/2014/main" id="{EB441341-1072-84EA-1324-FEC8C8639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3838" y="1228725"/>
            <a:ext cx="2333625" cy="879475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Teacher says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</a:t>
            </a:r>
          </a:p>
        </p:txBody>
      </p:sp>
      <p:sp>
        <p:nvSpPr>
          <p:cNvPr id="15367" name="Rectangle 5">
            <a:extLst>
              <a:ext uri="{FF2B5EF4-FFF2-40B4-BE49-F238E27FC236}">
                <a16:creationId xmlns:a16="http://schemas.microsoft.com/office/drawing/2014/main" id="{F696F0D4-AA44-E552-3432-06BD69AE4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0563" y="2486025"/>
            <a:ext cx="1222375" cy="376238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 respond</a:t>
            </a:r>
          </a:p>
        </p:txBody>
      </p:sp>
      <p:sp>
        <p:nvSpPr>
          <p:cNvPr id="15368" name="Rectangle 6">
            <a:extLst>
              <a:ext uri="{FF2B5EF4-FFF2-40B4-BE49-F238E27FC236}">
                <a16:creationId xmlns:a16="http://schemas.microsoft.com/office/drawing/2014/main" id="{21CE7D7E-6B8C-4857-31D7-946DB97B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913" y="3940175"/>
            <a:ext cx="13366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(I hope so)</a:t>
            </a:r>
          </a:p>
        </p:txBody>
      </p:sp>
      <p:sp>
        <p:nvSpPr>
          <p:cNvPr id="15369" name="Rectangle 7">
            <a:extLst>
              <a:ext uri="{FF2B5EF4-FFF2-40B4-BE49-F238E27FC236}">
                <a16:creationId xmlns:a16="http://schemas.microsoft.com/office/drawing/2014/main" id="{7309538C-3D17-2C18-B36B-DF90724B54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313" y="4473575"/>
            <a:ext cx="8413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If I am</a:t>
            </a:r>
          </a:p>
        </p:txBody>
      </p:sp>
      <p:sp>
        <p:nvSpPr>
          <p:cNvPr id="15370" name="Rectangle 8">
            <a:extLst>
              <a:ext uri="{FF2B5EF4-FFF2-40B4-BE49-F238E27FC236}">
                <a16:creationId xmlns:a16="http://schemas.microsoft.com/office/drawing/2014/main" id="{BA9D1A2D-9E80-7672-9789-18952E66C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3635375"/>
            <a:ext cx="11334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If I’m not</a:t>
            </a:r>
          </a:p>
        </p:txBody>
      </p:sp>
      <p:sp>
        <p:nvSpPr>
          <p:cNvPr id="15371" name="Oval 9">
            <a:extLst>
              <a:ext uri="{FF2B5EF4-FFF2-40B4-BE49-F238E27FC236}">
                <a16:creationId xmlns:a16="http://schemas.microsoft.com/office/drawing/2014/main" id="{C130FD93-8A07-28A6-1B5A-3FA4AD69A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9888" y="5210175"/>
            <a:ext cx="1990725" cy="1268413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Good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things may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happen</a:t>
            </a:r>
          </a:p>
        </p:txBody>
      </p:sp>
      <p:sp>
        <p:nvSpPr>
          <p:cNvPr id="15372" name="Oval 10">
            <a:extLst>
              <a:ext uri="{FF2B5EF4-FFF2-40B4-BE49-F238E27FC236}">
                <a16:creationId xmlns:a16="http://schemas.microsoft.com/office/drawing/2014/main" id="{C48208A1-53DC-B767-3BAC-CD9E57DF5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6738" y="5210175"/>
            <a:ext cx="1990725" cy="1268413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Bad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things may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happen</a:t>
            </a:r>
          </a:p>
        </p:txBody>
      </p:sp>
      <p:sp>
        <p:nvSpPr>
          <p:cNvPr id="15373" name="Rectangle 11">
            <a:extLst>
              <a:ext uri="{FF2B5EF4-FFF2-40B4-BE49-F238E27FC236}">
                <a16:creationId xmlns:a16="http://schemas.microsoft.com/office/drawing/2014/main" id="{140F71BE-13BE-1A0A-3302-62B4E3C0F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2588" y="2187575"/>
            <a:ext cx="9874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  <a:latin typeface="Arial" panose="020B0604020202020204" pitchFamily="34" charset="0"/>
              </a:rPr>
              <a:t>and I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  <a:latin typeface="Arial" panose="020B0604020202020204" pitchFamily="34" charset="0"/>
              </a:rPr>
              <a:t>try harder!</a:t>
            </a:r>
          </a:p>
        </p:txBody>
      </p:sp>
      <p:sp>
        <p:nvSpPr>
          <p:cNvPr id="15374" name="AutoShape 12">
            <a:extLst>
              <a:ext uri="{FF2B5EF4-FFF2-40B4-BE49-F238E27FC236}">
                <a16:creationId xmlns:a16="http://schemas.microsoft.com/office/drawing/2014/main" id="{35FF8A13-659C-7BB3-47A4-683F5B923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2150" y="3359150"/>
            <a:ext cx="1663700" cy="1511300"/>
          </a:xfrm>
          <a:prstGeom prst="diamond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IE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5" name="Rectangle 13">
            <a:extLst>
              <a:ext uri="{FF2B5EF4-FFF2-40B4-BE49-F238E27FC236}">
                <a16:creationId xmlns:a16="http://schemas.microsoft.com/office/drawing/2014/main" id="{986B90CE-BF0B-BD89-8C92-F91E82F974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4513" y="3940175"/>
            <a:ext cx="4095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or</a:t>
            </a:r>
          </a:p>
        </p:txBody>
      </p:sp>
      <p:sp>
        <p:nvSpPr>
          <p:cNvPr id="15376" name="Rectangle 14">
            <a:extLst>
              <a:ext uri="{FF2B5EF4-FFF2-40B4-BE49-F238E27FC236}">
                <a16:creationId xmlns:a16="http://schemas.microsoft.com/office/drawing/2014/main" id="{F007D859-D3F4-3EF1-E81F-1E1ED3B88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8713" y="4244975"/>
            <a:ext cx="8032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either</a:t>
            </a:r>
          </a:p>
        </p:txBody>
      </p:sp>
      <p:sp>
        <p:nvSpPr>
          <p:cNvPr id="15377" name="Line 15">
            <a:extLst>
              <a:ext uri="{FF2B5EF4-FFF2-40B4-BE49-F238E27FC236}">
                <a16:creationId xmlns:a16="http://schemas.microsoft.com/office/drawing/2014/main" id="{F402F68E-676C-282E-E45A-123576C82381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4349750"/>
            <a:ext cx="0" cy="825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78" name="Line 16">
            <a:extLst>
              <a:ext uri="{FF2B5EF4-FFF2-40B4-BE49-F238E27FC236}">
                <a16:creationId xmlns:a16="http://schemas.microsoft.com/office/drawing/2014/main" id="{CD629D24-13DA-83D5-3939-DC8A7F3D2CE4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2139950"/>
            <a:ext cx="0" cy="292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79" name="Line 17">
            <a:extLst>
              <a:ext uri="{FF2B5EF4-FFF2-40B4-BE49-F238E27FC236}">
                <a16:creationId xmlns:a16="http://schemas.microsoft.com/office/drawing/2014/main" id="{6AAE31C3-1C34-A9DE-B7F4-149D4C6B3545}"/>
              </a:ext>
            </a:extLst>
          </p:cNvPr>
          <p:cNvSpPr>
            <a:spLocks noChangeShapeType="1"/>
          </p:cNvSpPr>
          <p:nvPr/>
        </p:nvSpPr>
        <p:spPr bwMode="auto">
          <a:xfrm>
            <a:off x="3511550" y="4114800"/>
            <a:ext cx="977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80" name="Line 18">
            <a:extLst>
              <a:ext uri="{FF2B5EF4-FFF2-40B4-BE49-F238E27FC236}">
                <a16:creationId xmlns:a16="http://schemas.microsoft.com/office/drawing/2014/main" id="{1266185D-0EB4-4655-4199-5389B4D5A0D9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8550" y="4114800"/>
            <a:ext cx="9017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81" name="Line 19">
            <a:extLst>
              <a:ext uri="{FF2B5EF4-FFF2-40B4-BE49-F238E27FC236}">
                <a16:creationId xmlns:a16="http://schemas.microsoft.com/office/drawing/2014/main" id="{9C7DFE27-41AF-26B3-79B4-8DEC8003FA7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4883150"/>
            <a:ext cx="0" cy="292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82" name="Line 20">
            <a:extLst>
              <a:ext uri="{FF2B5EF4-FFF2-40B4-BE49-F238E27FC236}">
                <a16:creationId xmlns:a16="http://schemas.microsoft.com/office/drawing/2014/main" id="{A9A7FC27-1184-D483-56F7-C07A5091C56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4800" y="1670050"/>
            <a:ext cx="0" cy="2070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83" name="Line 21">
            <a:extLst>
              <a:ext uri="{FF2B5EF4-FFF2-40B4-BE49-F238E27FC236}">
                <a16:creationId xmlns:a16="http://schemas.microsoft.com/office/drawing/2014/main" id="{DE2191D3-FB19-E9F9-F835-A74822BD2A2F}"/>
              </a:ext>
            </a:extLst>
          </p:cNvPr>
          <p:cNvSpPr>
            <a:spLocks noChangeShapeType="1"/>
          </p:cNvSpPr>
          <p:nvPr/>
        </p:nvSpPr>
        <p:spPr bwMode="auto">
          <a:xfrm>
            <a:off x="3892550" y="1676400"/>
            <a:ext cx="4025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84" name="Rectangle 22">
            <a:extLst>
              <a:ext uri="{FF2B5EF4-FFF2-40B4-BE49-F238E27FC236}">
                <a16:creationId xmlns:a16="http://schemas.microsoft.com/office/drawing/2014/main" id="{4F202898-ADAF-095F-A023-D01340E55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2163" y="3705225"/>
            <a:ext cx="1609725" cy="92551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Teacher helps me do it right</a:t>
            </a:r>
          </a:p>
        </p:txBody>
      </p:sp>
      <p:sp>
        <p:nvSpPr>
          <p:cNvPr id="15385" name="Rectangle 23">
            <a:extLst>
              <a:ext uri="{FF2B5EF4-FFF2-40B4-BE49-F238E27FC236}">
                <a16:creationId xmlns:a16="http://schemas.microsoft.com/office/drawing/2014/main" id="{10EF5DCF-C735-330B-9F7B-2F7353E221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4513" y="3933825"/>
            <a:ext cx="1666875" cy="376238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Am I correct?</a:t>
            </a:r>
          </a:p>
        </p:txBody>
      </p:sp>
      <p:sp>
        <p:nvSpPr>
          <p:cNvPr id="15386" name="Rectangle 24">
            <a:extLst>
              <a:ext uri="{FF2B5EF4-FFF2-40B4-BE49-F238E27FC236}">
                <a16:creationId xmlns:a16="http://schemas.microsoft.com/office/drawing/2014/main" id="{9ADC3359-BAA3-142C-9AFA-C8B945362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313" y="5768975"/>
            <a:ext cx="9429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(Wow!)</a:t>
            </a:r>
          </a:p>
        </p:txBody>
      </p:sp>
      <p:sp>
        <p:nvSpPr>
          <p:cNvPr id="15387" name="Rectangle 25">
            <a:extLst>
              <a:ext uri="{FF2B5EF4-FFF2-40B4-BE49-F238E27FC236}">
                <a16:creationId xmlns:a16="http://schemas.microsoft.com/office/drawing/2014/main" id="{002DC886-2458-DDDD-4610-3B6C700FDC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2713" y="5692775"/>
            <a:ext cx="8540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(Boo!)</a:t>
            </a:r>
          </a:p>
        </p:txBody>
      </p:sp>
      <p:sp>
        <p:nvSpPr>
          <p:cNvPr id="15388" name="Line 27">
            <a:extLst>
              <a:ext uri="{FF2B5EF4-FFF2-40B4-BE49-F238E27FC236}">
                <a16:creationId xmlns:a16="http://schemas.microsoft.com/office/drawing/2014/main" id="{DE637274-47CD-54A6-6549-73BA586FDB5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94050" y="2667000"/>
            <a:ext cx="1765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89" name="Line 28">
            <a:extLst>
              <a:ext uri="{FF2B5EF4-FFF2-40B4-BE49-F238E27FC236}">
                <a16:creationId xmlns:a16="http://schemas.microsoft.com/office/drawing/2014/main" id="{5D852128-9A09-7DDA-AAF4-294EC98E54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699250" y="2667000"/>
            <a:ext cx="1231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5390" name="Rectangle 29">
            <a:extLst>
              <a:ext uri="{FF2B5EF4-FFF2-40B4-BE49-F238E27FC236}">
                <a16:creationId xmlns:a16="http://schemas.microsoft.com/office/drawing/2014/main" id="{D53A20C0-DD7F-4A4C-7EDD-AB2B988D0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2333625"/>
            <a:ext cx="2212975" cy="65087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A cue or a prompt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is given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8">
            <a:extLst>
              <a:ext uri="{FF2B5EF4-FFF2-40B4-BE49-F238E27FC236}">
                <a16:creationId xmlns:a16="http://schemas.microsoft.com/office/drawing/2014/main" id="{6A0D8919-09C4-F399-C582-20F6471229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38713" y="1065213"/>
            <a:ext cx="3216275" cy="33655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(Example: Gobble the gook)</a:t>
            </a:r>
          </a:p>
        </p:txBody>
      </p:sp>
      <p:sp>
        <p:nvSpPr>
          <p:cNvPr id="16387" name="Footer Placeholder 1">
            <a:extLst>
              <a:ext uri="{FF2B5EF4-FFF2-40B4-BE49-F238E27FC236}">
                <a16:creationId xmlns:a16="http://schemas.microsoft.com/office/drawing/2014/main" id="{F473D8D1-71C2-89E5-FD82-38CE8DF34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3546F7AE-34F6-237D-E441-77EA9BEA0B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76200"/>
            <a:ext cx="7162800" cy="1143000"/>
          </a:xfrm>
        </p:spPr>
        <p:txBody>
          <a:bodyPr lIns="90488" tIns="44450" rIns="90488" bIns="44450"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200" dirty="0"/>
              <a:t>The perspective of the person with severe learning or communication difficulties</a:t>
            </a:r>
          </a:p>
        </p:txBody>
      </p:sp>
      <p:sp>
        <p:nvSpPr>
          <p:cNvPr id="16389" name="Oval 3">
            <a:extLst>
              <a:ext uri="{FF2B5EF4-FFF2-40B4-BE49-F238E27FC236}">
                <a16:creationId xmlns:a16="http://schemas.microsoft.com/office/drawing/2014/main" id="{FE40CC65-E7FE-9E4E-7938-ACFB3716C7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0525" y="1362075"/>
            <a:ext cx="3282950" cy="490538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 happens</a:t>
            </a:r>
          </a:p>
        </p:txBody>
      </p:sp>
      <p:sp>
        <p:nvSpPr>
          <p:cNvPr id="16390" name="Rectangle 4">
            <a:extLst>
              <a:ext uri="{FF2B5EF4-FFF2-40B4-BE49-F238E27FC236}">
                <a16:creationId xmlns:a16="http://schemas.microsoft.com/office/drawing/2014/main" id="{702A95EE-7009-EE83-3E66-7048650AF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0163" y="5381625"/>
            <a:ext cx="12446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What was that all about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?</a:t>
            </a:r>
          </a:p>
        </p:txBody>
      </p:sp>
      <p:sp>
        <p:nvSpPr>
          <p:cNvPr id="16391" name="Rectangle 5">
            <a:extLst>
              <a:ext uri="{FF2B5EF4-FFF2-40B4-BE49-F238E27FC236}">
                <a16:creationId xmlns:a16="http://schemas.microsoft.com/office/drawing/2014/main" id="{17431349-F943-86BB-8524-4BC66D1B0B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5963" y="2257425"/>
            <a:ext cx="1320800" cy="147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 wonder what will happen next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?</a:t>
            </a:r>
          </a:p>
        </p:txBody>
      </p:sp>
      <p:sp>
        <p:nvSpPr>
          <p:cNvPr id="16392" name="Line 6">
            <a:extLst>
              <a:ext uri="{FF2B5EF4-FFF2-40B4-BE49-F238E27FC236}">
                <a16:creationId xmlns:a16="http://schemas.microsoft.com/office/drawing/2014/main" id="{B2654DB4-4407-90FA-D0A5-5DF818DF10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86600" y="2508250"/>
            <a:ext cx="0" cy="1231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393" name="Line 7">
            <a:extLst>
              <a:ext uri="{FF2B5EF4-FFF2-40B4-BE49-F238E27FC236}">
                <a16:creationId xmlns:a16="http://schemas.microsoft.com/office/drawing/2014/main" id="{1435754F-5C7C-990C-3F41-F080B1D75E6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718050" y="2514600"/>
            <a:ext cx="2374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394" name="Line 8">
            <a:extLst>
              <a:ext uri="{FF2B5EF4-FFF2-40B4-BE49-F238E27FC236}">
                <a16:creationId xmlns:a16="http://schemas.microsoft.com/office/drawing/2014/main" id="{BAA2EA72-DE81-720D-486D-F72BDA8A0A6B}"/>
              </a:ext>
            </a:extLst>
          </p:cNvPr>
          <p:cNvSpPr>
            <a:spLocks noChangeShapeType="1"/>
          </p:cNvSpPr>
          <p:nvPr/>
        </p:nvSpPr>
        <p:spPr bwMode="auto">
          <a:xfrm>
            <a:off x="3435350" y="2978150"/>
            <a:ext cx="673100" cy="749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395" name="Line 9">
            <a:extLst>
              <a:ext uri="{FF2B5EF4-FFF2-40B4-BE49-F238E27FC236}">
                <a16:creationId xmlns:a16="http://schemas.microsoft.com/office/drawing/2014/main" id="{6553A3DC-8EAE-275A-A7B4-0DA8691AFDF4}"/>
              </a:ext>
            </a:extLst>
          </p:cNvPr>
          <p:cNvSpPr>
            <a:spLocks noChangeShapeType="1"/>
          </p:cNvSpPr>
          <p:nvPr/>
        </p:nvSpPr>
        <p:spPr bwMode="auto">
          <a:xfrm>
            <a:off x="3359150" y="2978150"/>
            <a:ext cx="2654300" cy="977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396" name="Line 10">
            <a:extLst>
              <a:ext uri="{FF2B5EF4-FFF2-40B4-BE49-F238E27FC236}">
                <a16:creationId xmlns:a16="http://schemas.microsoft.com/office/drawing/2014/main" id="{1B3544C9-AC90-E0BE-3119-2500EF4CC5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70050" y="2978150"/>
            <a:ext cx="1765300" cy="673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397" name="Line 11">
            <a:extLst>
              <a:ext uri="{FF2B5EF4-FFF2-40B4-BE49-F238E27FC236}">
                <a16:creationId xmlns:a16="http://schemas.microsoft.com/office/drawing/2014/main" id="{CEA1DC0F-A1F1-1A36-A3D0-9D463008443E}"/>
              </a:ext>
            </a:extLst>
          </p:cNvPr>
          <p:cNvSpPr>
            <a:spLocks noChangeShapeType="1"/>
          </p:cNvSpPr>
          <p:nvPr/>
        </p:nvSpPr>
        <p:spPr bwMode="auto">
          <a:xfrm>
            <a:off x="1682750" y="4349750"/>
            <a:ext cx="1054100" cy="1130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398" name="Line 12">
            <a:extLst>
              <a:ext uri="{FF2B5EF4-FFF2-40B4-BE49-F238E27FC236}">
                <a16:creationId xmlns:a16="http://schemas.microsoft.com/office/drawing/2014/main" id="{DC2FCDBA-1253-B918-7DAF-9E79C8A616B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75050" y="4654550"/>
            <a:ext cx="698500" cy="825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399" name="Line 13">
            <a:extLst>
              <a:ext uri="{FF2B5EF4-FFF2-40B4-BE49-F238E27FC236}">
                <a16:creationId xmlns:a16="http://schemas.microsoft.com/office/drawing/2014/main" id="{AF39E5F7-D62F-F651-2604-6789D1F3CE83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1911350"/>
            <a:ext cx="0" cy="444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6400" name="Rectangle 14">
            <a:extLst>
              <a:ext uri="{FF2B5EF4-FFF2-40B4-BE49-F238E27FC236}">
                <a16:creationId xmlns:a16="http://schemas.microsoft.com/office/drawing/2014/main" id="{AA9D195B-8C6E-67B4-956D-D496BD237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1963" y="2333625"/>
            <a:ext cx="2981325" cy="650875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I’m not sure what I’m supposed to do about it</a:t>
            </a:r>
          </a:p>
        </p:txBody>
      </p:sp>
      <p:sp>
        <p:nvSpPr>
          <p:cNvPr id="16401" name="Oval 15">
            <a:extLst>
              <a:ext uri="{FF2B5EF4-FFF2-40B4-BE49-F238E27FC236}">
                <a16:creationId xmlns:a16="http://schemas.microsoft.com/office/drawing/2014/main" id="{D24BECBF-703D-7ED8-744E-15C6A5FBD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7725" y="3743325"/>
            <a:ext cx="2241550" cy="879475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else happens</a:t>
            </a:r>
          </a:p>
        </p:txBody>
      </p:sp>
      <p:sp>
        <p:nvSpPr>
          <p:cNvPr id="16402" name="Oval 16">
            <a:extLst>
              <a:ext uri="{FF2B5EF4-FFF2-40B4-BE49-F238E27FC236}">
                <a16:creationId xmlns:a16="http://schemas.microsoft.com/office/drawing/2014/main" id="{3957F324-A1CD-7C8E-974D-8B259F171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" y="3667125"/>
            <a:ext cx="2651125" cy="879475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 nice happens</a:t>
            </a:r>
          </a:p>
        </p:txBody>
      </p:sp>
      <p:sp>
        <p:nvSpPr>
          <p:cNvPr id="16403" name="Oval 17">
            <a:extLst>
              <a:ext uri="{FF2B5EF4-FFF2-40B4-BE49-F238E27FC236}">
                <a16:creationId xmlns:a16="http://schemas.microsoft.com/office/drawing/2014/main" id="{DD8147EA-47AE-168C-C674-94B30F5431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9125" y="3743325"/>
            <a:ext cx="2413000" cy="879475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 bad happens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4">
            <a:extLst>
              <a:ext uri="{FF2B5EF4-FFF2-40B4-BE49-F238E27FC236}">
                <a16:creationId xmlns:a16="http://schemas.microsoft.com/office/drawing/2014/main" id="{8E370373-54D6-7A9E-A728-9FE3AADDB1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43513" y="1141413"/>
            <a:ext cx="2886075" cy="366712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(Example: Min the mooche)</a:t>
            </a:r>
          </a:p>
        </p:txBody>
      </p:sp>
      <p:sp>
        <p:nvSpPr>
          <p:cNvPr id="17411" name="Footer Placeholder 1">
            <a:extLst>
              <a:ext uri="{FF2B5EF4-FFF2-40B4-BE49-F238E27FC236}">
                <a16:creationId xmlns:a16="http://schemas.microsoft.com/office/drawing/2014/main" id="{51A5F0FC-BA25-FC2E-E70F-65E3DA777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Rectangle 2">
            <a:extLst>
              <a:ext uri="{FF2B5EF4-FFF2-40B4-BE49-F238E27FC236}">
                <a16:creationId xmlns:a16="http://schemas.microsoft.com/office/drawing/2014/main" id="{A2305BF2-7794-68BD-630D-FD31863326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7848600" cy="106680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r>
              <a:rPr lang="en-GB" altLang="en-US"/>
              <a:t>Systematic Instruction</a:t>
            </a:r>
          </a:p>
        </p:txBody>
      </p:sp>
      <p:sp>
        <p:nvSpPr>
          <p:cNvPr id="17413" name="Line 3">
            <a:extLst>
              <a:ext uri="{FF2B5EF4-FFF2-40B4-BE49-F238E27FC236}">
                <a16:creationId xmlns:a16="http://schemas.microsoft.com/office/drawing/2014/main" id="{31B171A1-A094-E219-962A-488D45F3A0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2901950"/>
            <a:ext cx="0" cy="368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14" name="Oval 4">
            <a:extLst>
              <a:ext uri="{FF2B5EF4-FFF2-40B4-BE49-F238E27FC236}">
                <a16:creationId xmlns:a16="http://schemas.microsoft.com/office/drawing/2014/main" id="{524A1094-0A78-9429-88C5-00D1C9527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3838" y="1228725"/>
            <a:ext cx="2333625" cy="879475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Teacher says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</a:t>
            </a:r>
          </a:p>
        </p:txBody>
      </p:sp>
      <p:sp>
        <p:nvSpPr>
          <p:cNvPr id="17415" name="Rectangle 5">
            <a:extLst>
              <a:ext uri="{FF2B5EF4-FFF2-40B4-BE49-F238E27FC236}">
                <a16:creationId xmlns:a16="http://schemas.microsoft.com/office/drawing/2014/main" id="{AB76AB1E-301D-6B45-EFFF-96A47F50E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0563" y="2486025"/>
            <a:ext cx="1222375" cy="376238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 respond</a:t>
            </a:r>
          </a:p>
        </p:txBody>
      </p:sp>
      <p:sp>
        <p:nvSpPr>
          <p:cNvPr id="17416" name="Rectangle 6">
            <a:extLst>
              <a:ext uri="{FF2B5EF4-FFF2-40B4-BE49-F238E27FC236}">
                <a16:creationId xmlns:a16="http://schemas.microsoft.com/office/drawing/2014/main" id="{B2E9B8F4-4C46-7CEA-8119-FBC6F1286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6963" y="3629025"/>
            <a:ext cx="1254125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If I’m not</a:t>
            </a:r>
          </a:p>
        </p:txBody>
      </p:sp>
      <p:sp>
        <p:nvSpPr>
          <p:cNvPr id="17417" name="Oval 7">
            <a:extLst>
              <a:ext uri="{FF2B5EF4-FFF2-40B4-BE49-F238E27FC236}">
                <a16:creationId xmlns:a16="http://schemas.microsoft.com/office/drawing/2014/main" id="{59887D0B-B66F-B918-5F41-D3D25BE04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5" y="4010025"/>
            <a:ext cx="2495550" cy="165735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good happens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every time</a:t>
            </a:r>
          </a:p>
          <a:p>
            <a:pPr algn="ctr" latinLnBrk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7418" name="Oval 8">
            <a:extLst>
              <a:ext uri="{FF2B5EF4-FFF2-40B4-BE49-F238E27FC236}">
                <a16:creationId xmlns:a16="http://schemas.microsoft.com/office/drawing/2014/main" id="{9B87C7DD-26E9-5E8A-48A6-53F2C5FA49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973513"/>
            <a:ext cx="2693988" cy="165735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Something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not so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good happens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every time</a:t>
            </a:r>
          </a:p>
        </p:txBody>
      </p:sp>
      <p:sp>
        <p:nvSpPr>
          <p:cNvPr id="17419" name="Line 9">
            <a:extLst>
              <a:ext uri="{FF2B5EF4-FFF2-40B4-BE49-F238E27FC236}">
                <a16:creationId xmlns:a16="http://schemas.microsoft.com/office/drawing/2014/main" id="{19127A83-DA14-E84A-DD6A-F432744524C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51050" y="3740150"/>
            <a:ext cx="546100" cy="368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20" name="Line 10">
            <a:extLst>
              <a:ext uri="{FF2B5EF4-FFF2-40B4-BE49-F238E27FC236}">
                <a16:creationId xmlns:a16="http://schemas.microsoft.com/office/drawing/2014/main" id="{BDFDEA81-EF23-6176-FF3B-169A39EDC7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2139950"/>
            <a:ext cx="0" cy="292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21" name="Line 11">
            <a:extLst>
              <a:ext uri="{FF2B5EF4-FFF2-40B4-BE49-F238E27FC236}">
                <a16:creationId xmlns:a16="http://schemas.microsoft.com/office/drawing/2014/main" id="{EF0252BE-B023-5734-F5A5-075D9A2304CB}"/>
              </a:ext>
            </a:extLst>
          </p:cNvPr>
          <p:cNvSpPr>
            <a:spLocks noChangeShapeType="1"/>
          </p:cNvSpPr>
          <p:nvPr/>
        </p:nvSpPr>
        <p:spPr bwMode="auto">
          <a:xfrm>
            <a:off x="2673350" y="3740150"/>
            <a:ext cx="444500" cy="444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22" name="Line 12">
            <a:extLst>
              <a:ext uri="{FF2B5EF4-FFF2-40B4-BE49-F238E27FC236}">
                <a16:creationId xmlns:a16="http://schemas.microsoft.com/office/drawing/2014/main" id="{D70B812A-97E7-0447-B267-2EDF17D867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4800" y="1670050"/>
            <a:ext cx="0" cy="4584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23" name="Line 13">
            <a:extLst>
              <a:ext uri="{FF2B5EF4-FFF2-40B4-BE49-F238E27FC236}">
                <a16:creationId xmlns:a16="http://schemas.microsoft.com/office/drawing/2014/main" id="{0B273D69-A638-3FC5-7D19-5D8CE0791A83}"/>
              </a:ext>
            </a:extLst>
          </p:cNvPr>
          <p:cNvSpPr>
            <a:spLocks noChangeShapeType="1"/>
          </p:cNvSpPr>
          <p:nvPr/>
        </p:nvSpPr>
        <p:spPr bwMode="auto">
          <a:xfrm>
            <a:off x="3892550" y="1676400"/>
            <a:ext cx="4025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24" name="Rectangle 14">
            <a:extLst>
              <a:ext uri="{FF2B5EF4-FFF2-40B4-BE49-F238E27FC236}">
                <a16:creationId xmlns:a16="http://schemas.microsoft.com/office/drawing/2014/main" id="{0E7267B1-229E-8AA1-29C6-16B5F2FC02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2763" y="3324225"/>
            <a:ext cx="1730375" cy="376238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Am I correct? </a:t>
            </a:r>
          </a:p>
        </p:txBody>
      </p:sp>
      <p:sp>
        <p:nvSpPr>
          <p:cNvPr id="17425" name="Rectangle 15">
            <a:extLst>
              <a:ext uri="{FF2B5EF4-FFF2-40B4-BE49-F238E27FC236}">
                <a16:creationId xmlns:a16="http://schemas.microsoft.com/office/drawing/2014/main" id="{3E585F3C-57B6-7187-7085-E43995899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563" y="5305425"/>
            <a:ext cx="955675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(Wow!)</a:t>
            </a:r>
          </a:p>
        </p:txBody>
      </p:sp>
      <p:sp>
        <p:nvSpPr>
          <p:cNvPr id="17426" name="Line 16">
            <a:extLst>
              <a:ext uri="{FF2B5EF4-FFF2-40B4-BE49-F238E27FC236}">
                <a16:creationId xmlns:a16="http://schemas.microsoft.com/office/drawing/2014/main" id="{FC27FFA1-0FDF-8E8F-48BA-E56877ED075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94050" y="2667000"/>
            <a:ext cx="1765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27" name="Rectangle 17">
            <a:extLst>
              <a:ext uri="{FF2B5EF4-FFF2-40B4-BE49-F238E27FC236}">
                <a16:creationId xmlns:a16="http://schemas.microsoft.com/office/drawing/2014/main" id="{B28D98DF-20FA-D0FD-AD75-A89E30CFA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2333625"/>
            <a:ext cx="2447925" cy="65087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Teacher helps me so that I get it right</a:t>
            </a:r>
          </a:p>
        </p:txBody>
      </p:sp>
      <p:sp>
        <p:nvSpPr>
          <p:cNvPr id="17428" name="Rectangle 18">
            <a:extLst>
              <a:ext uri="{FF2B5EF4-FFF2-40B4-BE49-F238E27FC236}">
                <a16:creationId xmlns:a16="http://schemas.microsoft.com/office/drawing/2014/main" id="{D4F4B572-601B-2132-5AA3-A732E2A6BC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3163" y="5305425"/>
            <a:ext cx="866775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(Boo!)</a:t>
            </a:r>
          </a:p>
        </p:txBody>
      </p:sp>
      <p:sp>
        <p:nvSpPr>
          <p:cNvPr id="17429" name="Rectangle 19">
            <a:extLst>
              <a:ext uri="{FF2B5EF4-FFF2-40B4-BE49-F238E27FC236}">
                <a16:creationId xmlns:a16="http://schemas.microsoft.com/office/drawing/2014/main" id="{F987D939-B646-1BE9-9E8F-3C3E42256E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563" y="3324225"/>
            <a:ext cx="1349375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(I hope so)</a:t>
            </a:r>
          </a:p>
        </p:txBody>
      </p:sp>
      <p:sp>
        <p:nvSpPr>
          <p:cNvPr id="17430" name="Rectangle 20">
            <a:extLst>
              <a:ext uri="{FF2B5EF4-FFF2-40B4-BE49-F238E27FC236}">
                <a16:creationId xmlns:a16="http://schemas.microsoft.com/office/drawing/2014/main" id="{166227FC-A755-4872-6261-567B090A9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0563" y="5915025"/>
            <a:ext cx="1514475" cy="650875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Then we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take a rest...</a:t>
            </a:r>
          </a:p>
        </p:txBody>
      </p:sp>
      <p:sp>
        <p:nvSpPr>
          <p:cNvPr id="17431" name="Line 21">
            <a:extLst>
              <a:ext uri="{FF2B5EF4-FFF2-40B4-BE49-F238E27FC236}">
                <a16:creationId xmlns:a16="http://schemas.microsoft.com/office/drawing/2014/main" id="{1D9A3283-4024-D384-3711-B95D9DE2049B}"/>
              </a:ext>
            </a:extLst>
          </p:cNvPr>
          <p:cNvSpPr>
            <a:spLocks noChangeShapeType="1"/>
          </p:cNvSpPr>
          <p:nvPr/>
        </p:nvSpPr>
        <p:spPr bwMode="auto">
          <a:xfrm>
            <a:off x="3511550" y="6248400"/>
            <a:ext cx="44069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17432" name="Rectangle 22">
            <a:extLst>
              <a:ext uri="{FF2B5EF4-FFF2-40B4-BE49-F238E27FC236}">
                <a16:creationId xmlns:a16="http://schemas.microsoft.com/office/drawing/2014/main" id="{310B21BC-F396-CC2F-B818-20D627578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6163" y="5784850"/>
            <a:ext cx="29622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  <a:latin typeface="Arial" panose="020B0604020202020204" pitchFamily="34" charset="0"/>
              </a:rPr>
              <a:t>(and maybe start over again)</a:t>
            </a:r>
          </a:p>
        </p:txBody>
      </p:sp>
      <p:sp>
        <p:nvSpPr>
          <p:cNvPr id="17433" name="Rectangle 23">
            <a:extLst>
              <a:ext uri="{FF2B5EF4-FFF2-40B4-BE49-F238E27FC236}">
                <a16:creationId xmlns:a16="http://schemas.microsoft.com/office/drawing/2014/main" id="{45334F89-170A-ADFD-95ED-B6488AA517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3763" y="3705225"/>
            <a:ext cx="854075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If I am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>
            <a:extLst>
              <a:ext uri="{FF2B5EF4-FFF2-40B4-BE49-F238E27FC236}">
                <a16:creationId xmlns:a16="http://schemas.microsoft.com/office/drawing/2014/main" id="{F92D6913-04AD-DEE6-DDD4-BE8FD562FD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52537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 anchor="ctr">
            <a:normAutofit/>
          </a:bodyPr>
          <a:lstStyle/>
          <a:p>
            <a:pPr eaLnBrk="1" hangingPunct="1"/>
            <a:r>
              <a:rPr lang="en-GB" altLang="en-US"/>
              <a:t>The difference</a:t>
            </a:r>
          </a:p>
        </p:txBody>
      </p:sp>
      <p:pic>
        <p:nvPicPr>
          <p:cNvPr id="3" name="Picture 2" descr="A couple of men sitting at a table with a computer and a cup&#10;&#10;Description automatically generated with low confidence">
            <a:extLst>
              <a:ext uri="{FF2B5EF4-FFF2-40B4-BE49-F238E27FC236}">
                <a16:creationId xmlns:a16="http://schemas.microsoft.com/office/drawing/2014/main" id="{ED092E23-FEA7-6C51-A516-E6671CBDC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" y="2679192"/>
            <a:ext cx="3447288" cy="3447288"/>
          </a:xfrm>
          <a:prstGeom prst="rect">
            <a:avLst/>
          </a:prstGeom>
          <a:noFill/>
        </p:spPr>
      </p:pic>
      <p:sp>
        <p:nvSpPr>
          <p:cNvPr id="18434" name="Rectangle 3">
            <a:extLst>
              <a:ext uri="{FF2B5EF4-FFF2-40B4-BE49-F238E27FC236}">
                <a16:creationId xmlns:a16="http://schemas.microsoft.com/office/drawing/2014/main" id="{DB54C5B2-0218-D5F9-F8C3-DF142DC7ECC1}"/>
              </a:ext>
            </a:extLst>
          </p:cNvPr>
          <p:cNvSpPr>
            <a:spLocks noGrp="1" noChangeArrowheads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 anchor="t">
            <a:normAutofit/>
          </a:bodyPr>
          <a:lstStyle/>
          <a:p>
            <a:pPr eaLnBrk="1" hangingPunct="1"/>
            <a:r>
              <a:rPr lang="en-GB" altLang="en-US" sz="2200"/>
              <a:t>The help given to ensure the correct response is given </a:t>
            </a:r>
            <a:r>
              <a:rPr lang="en-GB" altLang="en-US" sz="2200" i="1"/>
              <a:t>before</a:t>
            </a:r>
            <a:r>
              <a:rPr lang="en-GB" altLang="en-US" sz="2200"/>
              <a:t> the response occurs</a:t>
            </a:r>
          </a:p>
          <a:p>
            <a:pPr eaLnBrk="1" hangingPunct="1"/>
            <a:endParaRPr lang="en-GB" altLang="en-US" sz="2200"/>
          </a:p>
          <a:p>
            <a:pPr eaLnBrk="1" hangingPunct="1"/>
            <a:r>
              <a:rPr lang="en-GB" altLang="en-US" sz="2200"/>
              <a:t>Reinforcement is clear, obvious and predictable</a:t>
            </a:r>
          </a:p>
          <a:p>
            <a:pPr eaLnBrk="1" hangingPunct="1"/>
            <a:endParaRPr lang="en-GB" altLang="en-US" sz="2200"/>
          </a:p>
          <a:p>
            <a:pPr eaLnBrk="1" hangingPunct="1"/>
            <a:r>
              <a:rPr lang="en-GB" altLang="en-US" sz="2200"/>
              <a:t>A pause at the end of each trial</a:t>
            </a:r>
          </a:p>
        </p:txBody>
      </p:sp>
      <p:sp>
        <p:nvSpPr>
          <p:cNvPr id="18441" name="Footer Placeholder 4">
            <a:extLst>
              <a:ext uri="{FF2B5EF4-FFF2-40B4-BE49-F238E27FC236}">
                <a16:creationId xmlns:a16="http://schemas.microsoft.com/office/drawing/2014/main" id="{AF114C7F-A4D5-7032-1174-81EC8C4709E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2">
            <a:extLst>
              <a:ext uri="{FF2B5EF4-FFF2-40B4-BE49-F238E27FC236}">
                <a16:creationId xmlns:a16="http://schemas.microsoft.com/office/drawing/2014/main" id="{E2F13EFD-FEB3-AECE-54F5-3FA68E850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r>
              <a:rPr lang="en-IE" altLang="en-US"/>
              <a:t>Skills Selection</a:t>
            </a:r>
          </a:p>
        </p:txBody>
      </p:sp>
      <p:sp>
        <p:nvSpPr>
          <p:cNvPr id="19458" name="Content Placeholder 1">
            <a:extLst>
              <a:ext uri="{FF2B5EF4-FFF2-40B4-BE49-F238E27FC236}">
                <a16:creationId xmlns:a16="http://schemas.microsoft.com/office/drawing/2014/main" id="{AE249BE5-CFAE-E560-2F81-9CB440CC5E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r>
              <a:rPr lang="en-IE" altLang="en-US"/>
              <a:t>Are you happy with the skill you have selected?</a:t>
            </a:r>
          </a:p>
          <a:p>
            <a:r>
              <a:rPr lang="en-IE" altLang="en-US"/>
              <a:t>Is the learner happy with the skill selected?</a:t>
            </a:r>
          </a:p>
          <a:p>
            <a:r>
              <a:rPr lang="en-IE" altLang="en-US"/>
              <a:t>What life change will it make for them?</a:t>
            </a:r>
          </a:p>
        </p:txBody>
      </p:sp>
      <p:pic>
        <p:nvPicPr>
          <p:cNvPr id="3" name="Picture 2" descr="A picture containing text, person, indoor&#10;&#10;Description automatically generated">
            <a:extLst>
              <a:ext uri="{FF2B5EF4-FFF2-40B4-BE49-F238E27FC236}">
                <a16:creationId xmlns:a16="http://schemas.microsoft.com/office/drawing/2014/main" id="{2E513582-82EF-8F7B-2A96-7A5B9778CB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9804"/>
          <a:stretch/>
        </p:blipFill>
        <p:spPr>
          <a:xfrm>
            <a:off x="4645152" y="2679192"/>
            <a:ext cx="3822192" cy="3447288"/>
          </a:xfrm>
          <a:prstGeom prst="rect">
            <a:avLst/>
          </a:prstGeom>
          <a:noFill/>
        </p:spPr>
      </p:pic>
      <p:sp>
        <p:nvSpPr>
          <p:cNvPr id="19465" name="Footer Placeholder 4">
            <a:extLst>
              <a:ext uri="{FF2B5EF4-FFF2-40B4-BE49-F238E27FC236}">
                <a16:creationId xmlns:a16="http://schemas.microsoft.com/office/drawing/2014/main" id="{D061FE99-F8BC-5025-83FB-86D8F2116E0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itle 1">
            <a:extLst>
              <a:ext uri="{FF2B5EF4-FFF2-40B4-BE49-F238E27FC236}">
                <a16:creationId xmlns:a16="http://schemas.microsoft.com/office/drawing/2014/main" id="{E4CADB15-13E5-6E6D-4C6F-A17CA2A32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US" altLang="en-US"/>
              <a:t>Task Analysis</a:t>
            </a:r>
            <a:endParaRPr lang="en-IE" altLang="en-US"/>
          </a:p>
        </p:txBody>
      </p:sp>
      <p:pic>
        <p:nvPicPr>
          <p:cNvPr id="3" name="Picture 2" descr="A picture containing person, wooden&#10;&#10;Description automatically generated">
            <a:extLst>
              <a:ext uri="{FF2B5EF4-FFF2-40B4-BE49-F238E27FC236}">
                <a16:creationId xmlns:a16="http://schemas.microsoft.com/office/drawing/2014/main" id="{4972E3D6-02A6-723D-CC5D-F0EEF0E881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9" r="-5" b="-5"/>
          <a:stretch/>
        </p:blipFill>
        <p:spPr>
          <a:xfrm>
            <a:off x="676655" y="2679192"/>
            <a:ext cx="3822192" cy="3447288"/>
          </a:xfrm>
          <a:prstGeom prst="rect">
            <a:avLst/>
          </a:prstGeom>
          <a:noFill/>
        </p:spPr>
      </p:pic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EC5EDF27-9B13-901D-08A7-288AB5D3866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rtlCol="0" anchor="t"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What are the steps in the task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Is everybody in agreement about this?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Are there more than 6 steps? If so: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Can we make any shortcuts?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Do we need to split it into two skills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What would be the best way to teach these steps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Forward Chaining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Backward Chaining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500"/>
              <a:t>Whole task presentation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IE" altLang="en-US" sz="1500"/>
          </a:p>
        </p:txBody>
      </p:sp>
      <p:sp>
        <p:nvSpPr>
          <p:cNvPr id="20489" name="Footer Placeholder 4">
            <a:extLst>
              <a:ext uri="{FF2B5EF4-FFF2-40B4-BE49-F238E27FC236}">
                <a16:creationId xmlns:a16="http://schemas.microsoft.com/office/drawing/2014/main" id="{0E71CD2F-0C05-0C55-620D-1C9BCDB132F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>
            <a:extLst>
              <a:ext uri="{FF2B5EF4-FFF2-40B4-BE49-F238E27FC236}">
                <a16:creationId xmlns:a16="http://schemas.microsoft.com/office/drawing/2014/main" id="{B4E8B240-4D44-6FEA-416B-90B0C8BA0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r>
              <a:rPr lang="en-IE" altLang="en-US"/>
              <a:t>Observation &amp; Data Collection</a:t>
            </a:r>
            <a:endParaRPr lang="en-GB" altLang="en-US"/>
          </a:p>
        </p:txBody>
      </p:sp>
      <p:sp>
        <p:nvSpPr>
          <p:cNvPr id="21506" name="Rectangle 3">
            <a:extLst>
              <a:ext uri="{FF2B5EF4-FFF2-40B4-BE49-F238E27FC236}">
                <a16:creationId xmlns:a16="http://schemas.microsoft.com/office/drawing/2014/main" id="{63BFB5BF-9469-DDC3-3AB7-E7338CF6071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r>
              <a:rPr lang="en-IE" altLang="en-US"/>
              <a:t>Baseline Data Collection</a:t>
            </a:r>
          </a:p>
          <a:p>
            <a:r>
              <a:rPr lang="en-IE" altLang="en-US"/>
              <a:t>What assistance does the person need</a:t>
            </a:r>
          </a:p>
          <a:p>
            <a:r>
              <a:rPr lang="en-IE" altLang="en-US"/>
              <a:t>What type of help does the person respond to best?</a:t>
            </a:r>
            <a:endParaRPr lang="en-GB" altLang="en-US"/>
          </a:p>
        </p:txBody>
      </p:sp>
      <p:pic>
        <p:nvPicPr>
          <p:cNvPr id="3" name="Picture 2" descr="A picture containing person, person&#10;&#10;Description automatically generated">
            <a:extLst>
              <a:ext uri="{FF2B5EF4-FFF2-40B4-BE49-F238E27FC236}">
                <a16:creationId xmlns:a16="http://schemas.microsoft.com/office/drawing/2014/main" id="{9D041014-F934-8A16-BC69-C6AD4BB59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21513" name="Footer Placeholder 4">
            <a:extLst>
              <a:ext uri="{FF2B5EF4-FFF2-40B4-BE49-F238E27FC236}">
                <a16:creationId xmlns:a16="http://schemas.microsoft.com/office/drawing/2014/main" id="{0D710F62-56A5-299D-1A2C-F0334BD66A1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B741D35C-85E2-37DA-F02C-88D3CDB88C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rtlCol="0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IE" altLang="en-US" sz="4100"/>
              <a:t>Basic Principles of Systematic Instruction</a:t>
            </a:r>
            <a:endParaRPr lang="en-GB" altLang="en-US" sz="4100"/>
          </a:p>
        </p:txBody>
      </p:sp>
      <p:sp>
        <p:nvSpPr>
          <p:cNvPr id="29704" name="Footer Placeholder 3">
            <a:extLst>
              <a:ext uri="{FF2B5EF4-FFF2-40B4-BE49-F238E27FC236}">
                <a16:creationId xmlns:a16="http://schemas.microsoft.com/office/drawing/2014/main" id="{C8C7BAEF-A9A8-5FD1-637E-BF6F70FB3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aphicFrame>
        <p:nvGraphicFramePr>
          <p:cNvPr id="29700" name="Rectangle 3">
            <a:extLst>
              <a:ext uri="{FF2B5EF4-FFF2-40B4-BE49-F238E27FC236}">
                <a16:creationId xmlns:a16="http://schemas.microsoft.com/office/drawing/2014/main" id="{17CD0CBD-57C6-AC9C-8134-8D01AAAEC9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2101235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>
            <a:extLst>
              <a:ext uri="{FF2B5EF4-FFF2-40B4-BE49-F238E27FC236}">
                <a16:creationId xmlns:a16="http://schemas.microsoft.com/office/drawing/2014/main" id="{3550DCAE-4255-C692-8675-A769916BB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IE" altLang="en-US"/>
              <a:t>Target</a:t>
            </a:r>
            <a:endParaRPr lang="en-GB" altLang="en-US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D1840CB2-D3FC-F32D-BDAC-47A65130BA0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pPr marL="285750" indent="-285750" eaLnBrk="1" hangingPunct="1"/>
            <a:r>
              <a:rPr lang="en-IE" altLang="en-US"/>
              <a:t>Who?</a:t>
            </a:r>
          </a:p>
          <a:p>
            <a:pPr marL="285750" indent="-285750" eaLnBrk="1" hangingPunct="1"/>
            <a:r>
              <a:rPr lang="en-IE" altLang="en-US"/>
              <a:t>Will Do What?</a:t>
            </a:r>
          </a:p>
          <a:p>
            <a:pPr marL="285750" indent="-285750" eaLnBrk="1" hangingPunct="1"/>
            <a:r>
              <a:rPr lang="en-IE" altLang="en-US"/>
              <a:t>Under What Conditions?</a:t>
            </a:r>
          </a:p>
          <a:p>
            <a:pPr marL="285750" indent="-285750" eaLnBrk="1" hangingPunct="1"/>
            <a:r>
              <a:rPr lang="en-IE" altLang="en-US"/>
              <a:t>With what supports?</a:t>
            </a:r>
          </a:p>
          <a:p>
            <a:pPr marL="285750" indent="-285750" eaLnBrk="1" hangingPunct="1"/>
            <a:r>
              <a:rPr lang="en-IE" altLang="en-US"/>
              <a:t>To what criteria?</a:t>
            </a:r>
          </a:p>
          <a:p>
            <a:pPr marL="285750" indent="-285750" eaLnBrk="1" hangingPunct="1"/>
            <a:endParaRPr lang="en-IE" altLang="en-US"/>
          </a:p>
        </p:txBody>
      </p:sp>
      <p:pic>
        <p:nvPicPr>
          <p:cNvPr id="5" name="Picture 4" descr="A child holding a football ball&#10;&#10;Description automatically generated">
            <a:extLst>
              <a:ext uri="{FF2B5EF4-FFF2-40B4-BE49-F238E27FC236}">
                <a16:creationId xmlns:a16="http://schemas.microsoft.com/office/drawing/2014/main" id="{07C5B8A8-B187-41FD-81C0-D216C5FD9E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9804"/>
          <a:stretch/>
        </p:blipFill>
        <p:spPr>
          <a:xfrm>
            <a:off x="4645152" y="2679192"/>
            <a:ext cx="3822192" cy="3447288"/>
          </a:xfrm>
          <a:prstGeom prst="rect">
            <a:avLst/>
          </a:prstGeom>
          <a:noFill/>
        </p:spPr>
      </p:pic>
      <p:sp>
        <p:nvSpPr>
          <p:cNvPr id="23561" name="Footer Placeholder 4">
            <a:extLst>
              <a:ext uri="{FF2B5EF4-FFF2-40B4-BE49-F238E27FC236}">
                <a16:creationId xmlns:a16="http://schemas.microsoft.com/office/drawing/2014/main" id="{82A936AA-98BC-34A4-0612-4CEF5C71932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2">
            <a:extLst>
              <a:ext uri="{FF2B5EF4-FFF2-40B4-BE49-F238E27FC236}">
                <a16:creationId xmlns:a16="http://schemas.microsoft.com/office/drawing/2014/main" id="{849B94BC-04F7-F25D-C64D-137314AB4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r>
              <a:rPr lang="en-IE" altLang="en-US"/>
              <a:t>Writing Targets</a:t>
            </a:r>
          </a:p>
        </p:txBody>
      </p:sp>
      <p:pic>
        <p:nvPicPr>
          <p:cNvPr id="4" name="Picture 3" descr="A picture containing person&#10;&#10;Description automatically generated">
            <a:extLst>
              <a:ext uri="{FF2B5EF4-FFF2-40B4-BE49-F238E27FC236}">
                <a16:creationId xmlns:a16="http://schemas.microsoft.com/office/drawing/2014/main" id="{C81866EC-40DD-F38D-0BBA-D1E47D0CB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" y="2679192"/>
            <a:ext cx="3447288" cy="3447288"/>
          </a:xfrm>
          <a:prstGeom prst="rect">
            <a:avLst/>
          </a:prstGeom>
          <a:noFill/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1472A56-2924-1EAA-F93F-BCD5E952FCB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anchor="t">
            <a:normAutofit/>
          </a:bodyPr>
          <a:lstStyle/>
          <a:p>
            <a:pPr>
              <a:defRPr/>
            </a:pPr>
            <a:r>
              <a:rPr lang="en-IE" dirty="0"/>
              <a:t>What is the ULTIMATE target / goal?</a:t>
            </a:r>
          </a:p>
          <a:p>
            <a:pPr>
              <a:defRPr/>
            </a:pPr>
            <a:endParaRPr lang="en-IE" dirty="0"/>
          </a:p>
          <a:p>
            <a:pPr>
              <a:defRPr/>
            </a:pPr>
            <a:r>
              <a:rPr lang="en-IE" dirty="0"/>
              <a:t>Write it from the perspective of the individual – what do they want to achieve at the end of this</a:t>
            </a:r>
          </a:p>
          <a:p>
            <a:pPr marL="0" indent="0">
              <a:buFont typeface="Symbol" panose="05050102010706020507" pitchFamily="18" charset="2"/>
              <a:buNone/>
              <a:defRPr/>
            </a:pPr>
            <a:endParaRPr lang="en-IE" dirty="0"/>
          </a:p>
        </p:txBody>
      </p:sp>
      <p:sp>
        <p:nvSpPr>
          <p:cNvPr id="24585" name="Footer Placeholder 4">
            <a:extLst>
              <a:ext uri="{FF2B5EF4-FFF2-40B4-BE49-F238E27FC236}">
                <a16:creationId xmlns:a16="http://schemas.microsoft.com/office/drawing/2014/main" id="{49A9976E-0D1F-90CC-742E-2BD29FFF5FE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>
            <a:extLst>
              <a:ext uri="{FF2B5EF4-FFF2-40B4-BE49-F238E27FC236}">
                <a16:creationId xmlns:a16="http://schemas.microsoft.com/office/drawing/2014/main" id="{022CEDDF-5BD4-4CB3-A94C-7316F8F19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en-US" sz="4100" kern="1200">
                <a:latin typeface="+mj-lt"/>
                <a:ea typeface="+mj-ea"/>
                <a:cs typeface="+mj-cs"/>
              </a:rPr>
              <a:t>Prompting and correcting – What’s the difference?</a:t>
            </a:r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436627CD-086D-F6A1-0429-7A49DEDCBCD7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1900"/>
              <a:t>Learner does not know which is the real cue, and may learn to wait for assistance or correction</a:t>
            </a:r>
          </a:p>
          <a:p>
            <a:pPr>
              <a:lnSpc>
                <a:spcPct val="90000"/>
              </a:lnSpc>
            </a:pPr>
            <a:endParaRPr lang="en-US" altLang="en-US" sz="1900"/>
          </a:p>
          <a:p>
            <a:pPr>
              <a:lnSpc>
                <a:spcPct val="90000"/>
              </a:lnSpc>
            </a:pPr>
            <a:r>
              <a:rPr lang="en-US" altLang="en-US" sz="1900"/>
              <a:t>Learner may be not be sure what is being reinforced</a:t>
            </a:r>
          </a:p>
          <a:p>
            <a:pPr>
              <a:lnSpc>
                <a:spcPct val="90000"/>
              </a:lnSpc>
            </a:pPr>
            <a:endParaRPr lang="en-US" altLang="en-US" sz="1900"/>
          </a:p>
          <a:p>
            <a:pPr>
              <a:lnSpc>
                <a:spcPct val="90000"/>
              </a:lnSpc>
            </a:pPr>
            <a:r>
              <a:rPr lang="en-US" altLang="en-US" sz="1900"/>
              <a:t>You cannot fade a correction</a:t>
            </a:r>
          </a:p>
          <a:p>
            <a:pPr>
              <a:lnSpc>
                <a:spcPct val="90000"/>
              </a:lnSpc>
            </a:pPr>
            <a:endParaRPr lang="en-US" altLang="en-US" sz="1900"/>
          </a:p>
          <a:p>
            <a:pPr>
              <a:lnSpc>
                <a:spcPct val="90000"/>
              </a:lnSpc>
            </a:pPr>
            <a:endParaRPr lang="en-US" altLang="en-US" sz="1900"/>
          </a:p>
          <a:p>
            <a:pPr>
              <a:lnSpc>
                <a:spcPct val="90000"/>
              </a:lnSpc>
            </a:pPr>
            <a:r>
              <a:rPr lang="en-US" altLang="en-US" sz="1900"/>
              <a:t>Learner experiences failure</a:t>
            </a:r>
          </a:p>
        </p:txBody>
      </p:sp>
      <p:sp>
        <p:nvSpPr>
          <p:cNvPr id="43012" name="Rectangle 4">
            <a:extLst>
              <a:ext uri="{FF2B5EF4-FFF2-40B4-BE49-F238E27FC236}">
                <a16:creationId xmlns:a16="http://schemas.microsoft.com/office/drawing/2014/main" id="{0E03694B-421B-7AB2-2233-2E928A45ED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152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/>
            </a:pPr>
            <a:r>
              <a:rPr lang="en-US" sz="17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Learner learns to respond to the first cue, does not have to wait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/>
            </a:pPr>
            <a:endParaRPr lang="en-US" sz="1700" b="1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+mn-cs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/>
            </a:pPr>
            <a:r>
              <a:rPr lang="en-US" sz="17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Learner is reinforced only for distinctly correct response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/>
            </a:pPr>
            <a:endParaRPr lang="en-US" sz="1700" b="1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+mn-cs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/>
            </a:pPr>
            <a:r>
              <a:rPr lang="en-US" sz="17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Fading is planned:  prompt dependence is unlikely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/>
            </a:pPr>
            <a:endParaRPr lang="en-US" sz="1700" b="1"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+mn-cs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/>
            </a:pPr>
            <a:r>
              <a:rPr lang="en-US" sz="17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Learner sees that actions have effects</a:t>
            </a:r>
          </a:p>
        </p:txBody>
      </p:sp>
      <p:sp>
        <p:nvSpPr>
          <p:cNvPr id="43017" name="Footer Placeholder 4">
            <a:extLst>
              <a:ext uri="{FF2B5EF4-FFF2-40B4-BE49-F238E27FC236}">
                <a16:creationId xmlns:a16="http://schemas.microsoft.com/office/drawing/2014/main" id="{C583EEEA-1940-79E5-89B6-2DEBE621BBF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>
            <a:extLst>
              <a:ext uri="{FF2B5EF4-FFF2-40B4-BE49-F238E27FC236}">
                <a16:creationId xmlns:a16="http://schemas.microsoft.com/office/drawing/2014/main" id="{FE820A69-CCB8-79B9-4B38-4DE39E7A01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E" altLang="en-US"/>
              <a:t>Verbal, Physical, Gestural, Modelling (Video), Role Play</a:t>
            </a:r>
          </a:p>
          <a:p>
            <a:pPr eaLnBrk="1" hangingPunct="1"/>
            <a:endParaRPr lang="en-GB" altLang="en-US"/>
          </a:p>
        </p:txBody>
      </p:sp>
      <p:sp>
        <p:nvSpPr>
          <p:cNvPr id="26627" name="Footer Placeholder 1">
            <a:extLst>
              <a:ext uri="{FF2B5EF4-FFF2-40B4-BE49-F238E27FC236}">
                <a16:creationId xmlns:a16="http://schemas.microsoft.com/office/drawing/2014/main" id="{9EE62115-9C25-4C88-A197-3C575F1A6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Rectangle 2">
            <a:extLst>
              <a:ext uri="{FF2B5EF4-FFF2-40B4-BE49-F238E27FC236}">
                <a16:creationId xmlns:a16="http://schemas.microsoft.com/office/drawing/2014/main" id="{B590BBC2-E3A7-7A8C-9B84-0DFCF7148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E" altLang="en-US"/>
              <a:t>Prompts</a:t>
            </a:r>
            <a:endParaRPr lang="en-GB" altLang="en-US"/>
          </a:p>
        </p:txBody>
      </p:sp>
      <p:grpSp>
        <p:nvGrpSpPr>
          <p:cNvPr id="26629" name="Group 4">
            <a:extLst>
              <a:ext uri="{FF2B5EF4-FFF2-40B4-BE49-F238E27FC236}">
                <a16:creationId xmlns:a16="http://schemas.microsoft.com/office/drawing/2014/main" id="{7E08B609-D22E-C160-7F05-E6E9D59BA724}"/>
              </a:ext>
            </a:extLst>
          </p:cNvPr>
          <p:cNvGrpSpPr>
            <a:grpSpLocks/>
          </p:cNvGrpSpPr>
          <p:nvPr/>
        </p:nvGrpSpPr>
        <p:grpSpPr bwMode="auto">
          <a:xfrm>
            <a:off x="1584325" y="3401218"/>
            <a:ext cx="1604963" cy="1011237"/>
            <a:chOff x="672" y="2640"/>
            <a:chExt cx="663" cy="373"/>
          </a:xfrm>
        </p:grpSpPr>
        <p:grpSp>
          <p:nvGrpSpPr>
            <p:cNvPr id="26637" name="Group 5">
              <a:extLst>
                <a:ext uri="{FF2B5EF4-FFF2-40B4-BE49-F238E27FC236}">
                  <a16:creationId xmlns:a16="http://schemas.microsoft.com/office/drawing/2014/main" id="{5F6850E9-9395-0B03-5A06-206E103871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1" y="2654"/>
              <a:ext cx="364" cy="291"/>
              <a:chOff x="4283" y="494"/>
              <a:chExt cx="364" cy="291"/>
            </a:xfrm>
          </p:grpSpPr>
          <p:sp>
            <p:nvSpPr>
              <p:cNvPr id="26662" name="Freeform 6">
                <a:extLst>
                  <a:ext uri="{FF2B5EF4-FFF2-40B4-BE49-F238E27FC236}">
                    <a16:creationId xmlns:a16="http://schemas.microsoft.com/office/drawing/2014/main" id="{2AFD871B-64DD-0057-2622-DB3D4B7CF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3" y="494"/>
                <a:ext cx="364" cy="291"/>
              </a:xfrm>
              <a:custGeom>
                <a:avLst/>
                <a:gdLst>
                  <a:gd name="T0" fmla="*/ 60 w 364"/>
                  <a:gd name="T1" fmla="*/ 290 h 291"/>
                  <a:gd name="T2" fmla="*/ 91 w 364"/>
                  <a:gd name="T3" fmla="*/ 288 h 291"/>
                  <a:gd name="T4" fmla="*/ 116 w 364"/>
                  <a:gd name="T5" fmla="*/ 284 h 291"/>
                  <a:gd name="T6" fmla="*/ 140 w 364"/>
                  <a:gd name="T7" fmla="*/ 279 h 291"/>
                  <a:gd name="T8" fmla="*/ 164 w 364"/>
                  <a:gd name="T9" fmla="*/ 269 h 291"/>
                  <a:gd name="T10" fmla="*/ 183 w 364"/>
                  <a:gd name="T11" fmla="*/ 258 h 291"/>
                  <a:gd name="T12" fmla="*/ 210 w 364"/>
                  <a:gd name="T13" fmla="*/ 240 h 291"/>
                  <a:gd name="T14" fmla="*/ 239 w 364"/>
                  <a:gd name="T15" fmla="*/ 210 h 291"/>
                  <a:gd name="T16" fmla="*/ 267 w 364"/>
                  <a:gd name="T17" fmla="*/ 180 h 291"/>
                  <a:gd name="T18" fmla="*/ 294 w 364"/>
                  <a:gd name="T19" fmla="*/ 139 h 291"/>
                  <a:gd name="T20" fmla="*/ 317 w 364"/>
                  <a:gd name="T21" fmla="*/ 115 h 291"/>
                  <a:gd name="T22" fmla="*/ 339 w 364"/>
                  <a:gd name="T23" fmla="*/ 96 h 291"/>
                  <a:gd name="T24" fmla="*/ 346 w 364"/>
                  <a:gd name="T25" fmla="*/ 91 h 291"/>
                  <a:gd name="T26" fmla="*/ 349 w 364"/>
                  <a:gd name="T27" fmla="*/ 87 h 291"/>
                  <a:gd name="T28" fmla="*/ 351 w 364"/>
                  <a:gd name="T29" fmla="*/ 84 h 291"/>
                  <a:gd name="T30" fmla="*/ 353 w 364"/>
                  <a:gd name="T31" fmla="*/ 79 h 291"/>
                  <a:gd name="T32" fmla="*/ 354 w 364"/>
                  <a:gd name="T33" fmla="*/ 75 h 291"/>
                  <a:gd name="T34" fmla="*/ 353 w 364"/>
                  <a:gd name="T35" fmla="*/ 69 h 291"/>
                  <a:gd name="T36" fmla="*/ 351 w 364"/>
                  <a:gd name="T37" fmla="*/ 64 h 291"/>
                  <a:gd name="T38" fmla="*/ 347 w 364"/>
                  <a:gd name="T39" fmla="*/ 62 h 291"/>
                  <a:gd name="T40" fmla="*/ 341 w 364"/>
                  <a:gd name="T41" fmla="*/ 61 h 291"/>
                  <a:gd name="T42" fmla="*/ 350 w 364"/>
                  <a:gd name="T43" fmla="*/ 56 h 291"/>
                  <a:gd name="T44" fmla="*/ 354 w 364"/>
                  <a:gd name="T45" fmla="*/ 52 h 291"/>
                  <a:gd name="T46" fmla="*/ 357 w 364"/>
                  <a:gd name="T47" fmla="*/ 48 h 291"/>
                  <a:gd name="T48" fmla="*/ 360 w 364"/>
                  <a:gd name="T49" fmla="*/ 43 h 291"/>
                  <a:gd name="T50" fmla="*/ 362 w 364"/>
                  <a:gd name="T51" fmla="*/ 38 h 291"/>
                  <a:gd name="T52" fmla="*/ 363 w 364"/>
                  <a:gd name="T53" fmla="*/ 34 h 291"/>
                  <a:gd name="T54" fmla="*/ 362 w 364"/>
                  <a:gd name="T55" fmla="*/ 30 h 291"/>
                  <a:gd name="T56" fmla="*/ 361 w 364"/>
                  <a:gd name="T57" fmla="*/ 26 h 291"/>
                  <a:gd name="T58" fmla="*/ 359 w 364"/>
                  <a:gd name="T59" fmla="*/ 22 h 291"/>
                  <a:gd name="T60" fmla="*/ 356 w 364"/>
                  <a:gd name="T61" fmla="*/ 20 h 291"/>
                  <a:gd name="T62" fmla="*/ 353 w 364"/>
                  <a:gd name="T63" fmla="*/ 18 h 291"/>
                  <a:gd name="T64" fmla="*/ 348 w 364"/>
                  <a:gd name="T65" fmla="*/ 18 h 291"/>
                  <a:gd name="T66" fmla="*/ 343 w 364"/>
                  <a:gd name="T67" fmla="*/ 18 h 291"/>
                  <a:gd name="T68" fmla="*/ 343 w 364"/>
                  <a:gd name="T69" fmla="*/ 12 h 291"/>
                  <a:gd name="T70" fmla="*/ 340 w 364"/>
                  <a:gd name="T71" fmla="*/ 7 h 291"/>
                  <a:gd name="T72" fmla="*/ 337 w 364"/>
                  <a:gd name="T73" fmla="*/ 4 h 291"/>
                  <a:gd name="T74" fmla="*/ 332 w 364"/>
                  <a:gd name="T75" fmla="*/ 2 h 291"/>
                  <a:gd name="T76" fmla="*/ 328 w 364"/>
                  <a:gd name="T77" fmla="*/ 0 h 291"/>
                  <a:gd name="T78" fmla="*/ 322 w 364"/>
                  <a:gd name="T79" fmla="*/ 0 h 291"/>
                  <a:gd name="T80" fmla="*/ 316 w 364"/>
                  <a:gd name="T81" fmla="*/ 1 h 291"/>
                  <a:gd name="T82" fmla="*/ 307 w 364"/>
                  <a:gd name="T83" fmla="*/ 3 h 291"/>
                  <a:gd name="T84" fmla="*/ 287 w 364"/>
                  <a:gd name="T85" fmla="*/ 3 h 291"/>
                  <a:gd name="T86" fmla="*/ 265 w 364"/>
                  <a:gd name="T87" fmla="*/ 0 h 291"/>
                  <a:gd name="T88" fmla="*/ 240 w 364"/>
                  <a:gd name="T89" fmla="*/ 2 h 291"/>
                  <a:gd name="T90" fmla="*/ 233 w 364"/>
                  <a:gd name="T91" fmla="*/ 2 h 291"/>
                  <a:gd name="T92" fmla="*/ 212 w 364"/>
                  <a:gd name="T93" fmla="*/ 0 h 291"/>
                  <a:gd name="T94" fmla="*/ 203 w 364"/>
                  <a:gd name="T95" fmla="*/ 2 h 291"/>
                  <a:gd name="T96" fmla="*/ 186 w 364"/>
                  <a:gd name="T97" fmla="*/ 8 h 291"/>
                  <a:gd name="T98" fmla="*/ 163 w 364"/>
                  <a:gd name="T99" fmla="*/ 16 h 291"/>
                  <a:gd name="T100" fmla="*/ 140 w 364"/>
                  <a:gd name="T101" fmla="*/ 21 h 291"/>
                  <a:gd name="T102" fmla="*/ 128 w 364"/>
                  <a:gd name="T103" fmla="*/ 24 h 291"/>
                  <a:gd name="T104" fmla="*/ 102 w 364"/>
                  <a:gd name="T105" fmla="*/ 33 h 291"/>
                  <a:gd name="T106" fmla="*/ 89 w 364"/>
                  <a:gd name="T107" fmla="*/ 32 h 291"/>
                  <a:gd name="T108" fmla="*/ 78 w 364"/>
                  <a:gd name="T109" fmla="*/ 33 h 291"/>
                  <a:gd name="T110" fmla="*/ 69 w 364"/>
                  <a:gd name="T111" fmla="*/ 42 h 291"/>
                  <a:gd name="T112" fmla="*/ 64 w 364"/>
                  <a:gd name="T113" fmla="*/ 51 h 291"/>
                  <a:gd name="T114" fmla="*/ 49 w 364"/>
                  <a:gd name="T115" fmla="*/ 86 h 291"/>
                  <a:gd name="T116" fmla="*/ 40 w 364"/>
                  <a:gd name="T117" fmla="*/ 102 h 291"/>
                  <a:gd name="T118" fmla="*/ 36 w 364"/>
                  <a:gd name="T119" fmla="*/ 118 h 291"/>
                  <a:gd name="T120" fmla="*/ 29 w 364"/>
                  <a:gd name="T121" fmla="*/ 136 h 291"/>
                  <a:gd name="T122" fmla="*/ 0 w 364"/>
                  <a:gd name="T123" fmla="*/ 169 h 291"/>
                  <a:gd name="T124" fmla="*/ 60 w 364"/>
                  <a:gd name="T125" fmla="*/ 290 h 29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364" h="291">
                    <a:moveTo>
                      <a:pt x="60" y="290"/>
                    </a:moveTo>
                    <a:lnTo>
                      <a:pt x="91" y="288"/>
                    </a:lnTo>
                    <a:lnTo>
                      <a:pt x="116" y="284"/>
                    </a:lnTo>
                    <a:lnTo>
                      <a:pt x="140" y="279"/>
                    </a:lnTo>
                    <a:lnTo>
                      <a:pt x="164" y="269"/>
                    </a:lnTo>
                    <a:lnTo>
                      <a:pt x="183" y="258"/>
                    </a:lnTo>
                    <a:lnTo>
                      <a:pt x="210" y="240"/>
                    </a:lnTo>
                    <a:lnTo>
                      <a:pt x="239" y="210"/>
                    </a:lnTo>
                    <a:lnTo>
                      <a:pt x="267" y="180"/>
                    </a:lnTo>
                    <a:lnTo>
                      <a:pt x="294" y="139"/>
                    </a:lnTo>
                    <a:lnTo>
                      <a:pt x="317" y="115"/>
                    </a:lnTo>
                    <a:lnTo>
                      <a:pt x="339" y="96"/>
                    </a:lnTo>
                    <a:lnTo>
                      <a:pt x="346" y="91"/>
                    </a:lnTo>
                    <a:lnTo>
                      <a:pt x="349" y="87"/>
                    </a:lnTo>
                    <a:lnTo>
                      <a:pt x="351" y="84"/>
                    </a:lnTo>
                    <a:lnTo>
                      <a:pt x="353" y="79"/>
                    </a:lnTo>
                    <a:lnTo>
                      <a:pt x="354" y="75"/>
                    </a:lnTo>
                    <a:lnTo>
                      <a:pt x="353" y="69"/>
                    </a:lnTo>
                    <a:lnTo>
                      <a:pt x="351" y="64"/>
                    </a:lnTo>
                    <a:lnTo>
                      <a:pt x="347" y="62"/>
                    </a:lnTo>
                    <a:lnTo>
                      <a:pt x="341" y="61"/>
                    </a:lnTo>
                    <a:lnTo>
                      <a:pt x="350" y="56"/>
                    </a:lnTo>
                    <a:lnTo>
                      <a:pt x="354" y="52"/>
                    </a:lnTo>
                    <a:lnTo>
                      <a:pt x="357" y="48"/>
                    </a:lnTo>
                    <a:lnTo>
                      <a:pt x="360" y="43"/>
                    </a:lnTo>
                    <a:lnTo>
                      <a:pt x="362" y="38"/>
                    </a:lnTo>
                    <a:lnTo>
                      <a:pt x="363" y="34"/>
                    </a:lnTo>
                    <a:lnTo>
                      <a:pt x="362" y="30"/>
                    </a:lnTo>
                    <a:lnTo>
                      <a:pt x="361" y="26"/>
                    </a:lnTo>
                    <a:lnTo>
                      <a:pt x="359" y="22"/>
                    </a:lnTo>
                    <a:lnTo>
                      <a:pt x="356" y="20"/>
                    </a:lnTo>
                    <a:lnTo>
                      <a:pt x="353" y="18"/>
                    </a:lnTo>
                    <a:lnTo>
                      <a:pt x="348" y="18"/>
                    </a:lnTo>
                    <a:lnTo>
                      <a:pt x="343" y="18"/>
                    </a:lnTo>
                    <a:lnTo>
                      <a:pt x="343" y="12"/>
                    </a:lnTo>
                    <a:lnTo>
                      <a:pt x="340" y="7"/>
                    </a:lnTo>
                    <a:lnTo>
                      <a:pt x="337" y="4"/>
                    </a:lnTo>
                    <a:lnTo>
                      <a:pt x="332" y="2"/>
                    </a:lnTo>
                    <a:lnTo>
                      <a:pt x="328" y="0"/>
                    </a:lnTo>
                    <a:lnTo>
                      <a:pt x="322" y="0"/>
                    </a:lnTo>
                    <a:lnTo>
                      <a:pt x="316" y="1"/>
                    </a:lnTo>
                    <a:lnTo>
                      <a:pt x="307" y="3"/>
                    </a:lnTo>
                    <a:lnTo>
                      <a:pt x="287" y="3"/>
                    </a:lnTo>
                    <a:lnTo>
                      <a:pt x="265" y="0"/>
                    </a:lnTo>
                    <a:lnTo>
                      <a:pt x="240" y="2"/>
                    </a:lnTo>
                    <a:lnTo>
                      <a:pt x="233" y="2"/>
                    </a:lnTo>
                    <a:lnTo>
                      <a:pt x="212" y="0"/>
                    </a:lnTo>
                    <a:lnTo>
                      <a:pt x="203" y="2"/>
                    </a:lnTo>
                    <a:lnTo>
                      <a:pt x="186" y="8"/>
                    </a:lnTo>
                    <a:lnTo>
                      <a:pt x="163" y="16"/>
                    </a:lnTo>
                    <a:lnTo>
                      <a:pt x="140" y="21"/>
                    </a:lnTo>
                    <a:lnTo>
                      <a:pt x="128" y="24"/>
                    </a:lnTo>
                    <a:lnTo>
                      <a:pt x="102" y="33"/>
                    </a:lnTo>
                    <a:lnTo>
                      <a:pt x="89" y="32"/>
                    </a:lnTo>
                    <a:lnTo>
                      <a:pt x="78" y="33"/>
                    </a:lnTo>
                    <a:lnTo>
                      <a:pt x="69" y="42"/>
                    </a:lnTo>
                    <a:lnTo>
                      <a:pt x="64" y="51"/>
                    </a:lnTo>
                    <a:lnTo>
                      <a:pt x="49" y="86"/>
                    </a:lnTo>
                    <a:lnTo>
                      <a:pt x="40" y="102"/>
                    </a:lnTo>
                    <a:lnTo>
                      <a:pt x="36" y="118"/>
                    </a:lnTo>
                    <a:lnTo>
                      <a:pt x="29" y="136"/>
                    </a:lnTo>
                    <a:lnTo>
                      <a:pt x="0" y="169"/>
                    </a:lnTo>
                    <a:lnTo>
                      <a:pt x="60" y="290"/>
                    </a:lnTo>
                  </a:path>
                </a:pathLst>
              </a:custGeom>
              <a:solidFill>
                <a:srgbClr val="FF9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63" name="Freeform 7">
                <a:extLst>
                  <a:ext uri="{FF2B5EF4-FFF2-40B4-BE49-F238E27FC236}">
                    <a16:creationId xmlns:a16="http://schemas.microsoft.com/office/drawing/2014/main" id="{EC71EB20-6DE5-7D43-4A85-690E4F937A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518"/>
                <a:ext cx="103" cy="91"/>
              </a:xfrm>
              <a:custGeom>
                <a:avLst/>
                <a:gdLst>
                  <a:gd name="T0" fmla="*/ 0 w 103"/>
                  <a:gd name="T1" fmla="*/ 0 h 91"/>
                  <a:gd name="T2" fmla="*/ 10 w 103"/>
                  <a:gd name="T3" fmla="*/ 6 h 91"/>
                  <a:gd name="T4" fmla="*/ 17 w 103"/>
                  <a:gd name="T5" fmla="*/ 16 h 91"/>
                  <a:gd name="T6" fmla="*/ 19 w 103"/>
                  <a:gd name="T7" fmla="*/ 28 h 91"/>
                  <a:gd name="T8" fmla="*/ 23 w 103"/>
                  <a:gd name="T9" fmla="*/ 30 h 91"/>
                  <a:gd name="T10" fmla="*/ 34 w 103"/>
                  <a:gd name="T11" fmla="*/ 30 h 91"/>
                  <a:gd name="T12" fmla="*/ 45 w 103"/>
                  <a:gd name="T13" fmla="*/ 28 h 91"/>
                  <a:gd name="T14" fmla="*/ 56 w 103"/>
                  <a:gd name="T15" fmla="*/ 28 h 91"/>
                  <a:gd name="T16" fmla="*/ 62 w 103"/>
                  <a:gd name="T17" fmla="*/ 34 h 91"/>
                  <a:gd name="T18" fmla="*/ 65 w 103"/>
                  <a:gd name="T19" fmla="*/ 44 h 91"/>
                  <a:gd name="T20" fmla="*/ 67 w 103"/>
                  <a:gd name="T21" fmla="*/ 53 h 91"/>
                  <a:gd name="T22" fmla="*/ 76 w 103"/>
                  <a:gd name="T23" fmla="*/ 60 h 91"/>
                  <a:gd name="T24" fmla="*/ 89 w 103"/>
                  <a:gd name="T25" fmla="*/ 64 h 91"/>
                  <a:gd name="T26" fmla="*/ 96 w 103"/>
                  <a:gd name="T27" fmla="*/ 76 h 91"/>
                  <a:gd name="T28" fmla="*/ 102 w 103"/>
                  <a:gd name="T29" fmla="*/ 90 h 9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03" h="91">
                    <a:moveTo>
                      <a:pt x="0" y="0"/>
                    </a:moveTo>
                    <a:lnTo>
                      <a:pt x="10" y="6"/>
                    </a:lnTo>
                    <a:lnTo>
                      <a:pt x="17" y="16"/>
                    </a:lnTo>
                    <a:lnTo>
                      <a:pt x="19" y="28"/>
                    </a:lnTo>
                    <a:lnTo>
                      <a:pt x="23" y="30"/>
                    </a:lnTo>
                    <a:lnTo>
                      <a:pt x="34" y="30"/>
                    </a:lnTo>
                    <a:lnTo>
                      <a:pt x="45" y="28"/>
                    </a:lnTo>
                    <a:lnTo>
                      <a:pt x="56" y="28"/>
                    </a:lnTo>
                    <a:lnTo>
                      <a:pt x="62" y="34"/>
                    </a:lnTo>
                    <a:lnTo>
                      <a:pt x="65" y="44"/>
                    </a:lnTo>
                    <a:lnTo>
                      <a:pt x="67" y="53"/>
                    </a:lnTo>
                    <a:lnTo>
                      <a:pt x="76" y="60"/>
                    </a:lnTo>
                    <a:lnTo>
                      <a:pt x="89" y="64"/>
                    </a:lnTo>
                    <a:lnTo>
                      <a:pt x="96" y="76"/>
                    </a:lnTo>
                    <a:lnTo>
                      <a:pt x="102" y="9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64" name="Freeform 8">
                <a:extLst>
                  <a:ext uri="{FF2B5EF4-FFF2-40B4-BE49-F238E27FC236}">
                    <a16:creationId xmlns:a16="http://schemas.microsoft.com/office/drawing/2014/main" id="{6E1CB909-EEE2-5A74-CDFD-54FC6A1F7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3" y="529"/>
                <a:ext cx="56" cy="52"/>
              </a:xfrm>
              <a:custGeom>
                <a:avLst/>
                <a:gdLst>
                  <a:gd name="T0" fmla="*/ 55 w 56"/>
                  <a:gd name="T1" fmla="*/ 0 h 52"/>
                  <a:gd name="T2" fmla="*/ 40 w 56"/>
                  <a:gd name="T3" fmla="*/ 9 h 52"/>
                  <a:gd name="T4" fmla="*/ 28 w 56"/>
                  <a:gd name="T5" fmla="*/ 20 h 52"/>
                  <a:gd name="T6" fmla="*/ 19 w 56"/>
                  <a:gd name="T7" fmla="*/ 32 h 52"/>
                  <a:gd name="T8" fmla="*/ 0 w 56"/>
                  <a:gd name="T9" fmla="*/ 51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" h="52">
                    <a:moveTo>
                      <a:pt x="55" y="0"/>
                    </a:moveTo>
                    <a:lnTo>
                      <a:pt x="40" y="9"/>
                    </a:lnTo>
                    <a:lnTo>
                      <a:pt x="28" y="20"/>
                    </a:lnTo>
                    <a:lnTo>
                      <a:pt x="19" y="32"/>
                    </a:lnTo>
                    <a:lnTo>
                      <a:pt x="0" y="5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65" name="Freeform 9">
                <a:extLst>
                  <a:ext uri="{FF2B5EF4-FFF2-40B4-BE49-F238E27FC236}">
                    <a16:creationId xmlns:a16="http://schemas.microsoft.com/office/drawing/2014/main" id="{5DB0D609-ACE3-0BEC-22E8-8580CBD6A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728"/>
                <a:ext cx="27" cy="44"/>
              </a:xfrm>
              <a:custGeom>
                <a:avLst/>
                <a:gdLst>
                  <a:gd name="T0" fmla="*/ 20 w 27"/>
                  <a:gd name="T1" fmla="*/ 0 h 44"/>
                  <a:gd name="T2" fmla="*/ 26 w 27"/>
                  <a:gd name="T3" fmla="*/ 9 h 44"/>
                  <a:gd name="T4" fmla="*/ 26 w 27"/>
                  <a:gd name="T5" fmla="*/ 19 h 44"/>
                  <a:gd name="T6" fmla="*/ 22 w 27"/>
                  <a:gd name="T7" fmla="*/ 32 h 44"/>
                  <a:gd name="T8" fmla="*/ 13 w 27"/>
                  <a:gd name="T9" fmla="*/ 39 h 44"/>
                  <a:gd name="T10" fmla="*/ 0 w 27"/>
                  <a:gd name="T11" fmla="*/ 43 h 4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" h="44">
                    <a:moveTo>
                      <a:pt x="20" y="0"/>
                    </a:moveTo>
                    <a:lnTo>
                      <a:pt x="26" y="9"/>
                    </a:lnTo>
                    <a:lnTo>
                      <a:pt x="26" y="19"/>
                    </a:lnTo>
                    <a:lnTo>
                      <a:pt x="22" y="32"/>
                    </a:lnTo>
                    <a:lnTo>
                      <a:pt x="13" y="39"/>
                    </a:lnTo>
                    <a:lnTo>
                      <a:pt x="0" y="4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66" name="Freeform 10">
                <a:extLst>
                  <a:ext uri="{FF2B5EF4-FFF2-40B4-BE49-F238E27FC236}">
                    <a16:creationId xmlns:a16="http://schemas.microsoft.com/office/drawing/2014/main" id="{480AEE0B-E6EF-2286-5769-4ADD79F83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3" y="610"/>
                <a:ext cx="50" cy="32"/>
              </a:xfrm>
              <a:custGeom>
                <a:avLst/>
                <a:gdLst>
                  <a:gd name="T0" fmla="*/ 0 w 50"/>
                  <a:gd name="T1" fmla="*/ 31 h 32"/>
                  <a:gd name="T2" fmla="*/ 22 w 50"/>
                  <a:gd name="T3" fmla="*/ 24 h 32"/>
                  <a:gd name="T4" fmla="*/ 40 w 50"/>
                  <a:gd name="T5" fmla="*/ 11 h 32"/>
                  <a:gd name="T6" fmla="*/ 49 w 50"/>
                  <a:gd name="T7" fmla="*/ 0 h 3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0" h="32">
                    <a:moveTo>
                      <a:pt x="0" y="31"/>
                    </a:moveTo>
                    <a:lnTo>
                      <a:pt x="22" y="24"/>
                    </a:lnTo>
                    <a:lnTo>
                      <a:pt x="40" y="11"/>
                    </a:lnTo>
                    <a:lnTo>
                      <a:pt x="4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67" name="Freeform 11">
                <a:extLst>
                  <a:ext uri="{FF2B5EF4-FFF2-40B4-BE49-F238E27FC236}">
                    <a16:creationId xmlns:a16="http://schemas.microsoft.com/office/drawing/2014/main" id="{62AB4823-80FC-9625-D58F-CCD6265F7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564"/>
                <a:ext cx="26" cy="49"/>
              </a:xfrm>
              <a:custGeom>
                <a:avLst/>
                <a:gdLst>
                  <a:gd name="T0" fmla="*/ 25 w 26"/>
                  <a:gd name="T1" fmla="*/ 0 h 49"/>
                  <a:gd name="T2" fmla="*/ 16 w 26"/>
                  <a:gd name="T3" fmla="*/ 25 h 49"/>
                  <a:gd name="T4" fmla="*/ 5 w 26"/>
                  <a:gd name="T5" fmla="*/ 42 h 49"/>
                  <a:gd name="T6" fmla="*/ 0 w 26"/>
                  <a:gd name="T7" fmla="*/ 48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6" h="49">
                    <a:moveTo>
                      <a:pt x="25" y="0"/>
                    </a:moveTo>
                    <a:lnTo>
                      <a:pt x="16" y="25"/>
                    </a:lnTo>
                    <a:lnTo>
                      <a:pt x="5" y="42"/>
                    </a:lnTo>
                    <a:lnTo>
                      <a:pt x="0" y="4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68" name="Freeform 12">
                <a:extLst>
                  <a:ext uri="{FF2B5EF4-FFF2-40B4-BE49-F238E27FC236}">
                    <a16:creationId xmlns:a16="http://schemas.microsoft.com/office/drawing/2014/main" id="{6AB71662-9BE7-A0D6-F5FC-FE9C6BCCC7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555"/>
                <a:ext cx="78" cy="44"/>
              </a:xfrm>
              <a:custGeom>
                <a:avLst/>
                <a:gdLst>
                  <a:gd name="T0" fmla="*/ 77 w 78"/>
                  <a:gd name="T1" fmla="*/ 0 h 44"/>
                  <a:gd name="T2" fmla="*/ 73 w 78"/>
                  <a:gd name="T3" fmla="*/ 3 h 44"/>
                  <a:gd name="T4" fmla="*/ 66 w 78"/>
                  <a:gd name="T5" fmla="*/ 7 h 44"/>
                  <a:gd name="T6" fmla="*/ 54 w 78"/>
                  <a:gd name="T7" fmla="*/ 13 h 44"/>
                  <a:gd name="T8" fmla="*/ 45 w 78"/>
                  <a:gd name="T9" fmla="*/ 19 h 44"/>
                  <a:gd name="T10" fmla="*/ 31 w 78"/>
                  <a:gd name="T11" fmla="*/ 23 h 44"/>
                  <a:gd name="T12" fmla="*/ 24 w 78"/>
                  <a:gd name="T13" fmla="*/ 28 h 44"/>
                  <a:gd name="T14" fmla="*/ 11 w 78"/>
                  <a:gd name="T15" fmla="*/ 35 h 44"/>
                  <a:gd name="T16" fmla="*/ 0 w 78"/>
                  <a:gd name="T17" fmla="*/ 43 h 4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8" h="44">
                    <a:moveTo>
                      <a:pt x="77" y="0"/>
                    </a:moveTo>
                    <a:lnTo>
                      <a:pt x="73" y="3"/>
                    </a:lnTo>
                    <a:lnTo>
                      <a:pt x="66" y="7"/>
                    </a:lnTo>
                    <a:lnTo>
                      <a:pt x="54" y="13"/>
                    </a:lnTo>
                    <a:lnTo>
                      <a:pt x="45" y="19"/>
                    </a:lnTo>
                    <a:lnTo>
                      <a:pt x="31" y="23"/>
                    </a:lnTo>
                    <a:lnTo>
                      <a:pt x="24" y="28"/>
                    </a:lnTo>
                    <a:lnTo>
                      <a:pt x="11" y="35"/>
                    </a:lnTo>
                    <a:lnTo>
                      <a:pt x="0" y="4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69" name="Freeform 13">
                <a:extLst>
                  <a:ext uri="{FF2B5EF4-FFF2-40B4-BE49-F238E27FC236}">
                    <a16:creationId xmlns:a16="http://schemas.microsoft.com/office/drawing/2014/main" id="{888D6FCF-BC9E-B070-7DA8-54FB66662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" y="523"/>
                <a:ext cx="99" cy="42"/>
              </a:xfrm>
              <a:custGeom>
                <a:avLst/>
                <a:gdLst>
                  <a:gd name="T0" fmla="*/ 98 w 99"/>
                  <a:gd name="T1" fmla="*/ 0 h 42"/>
                  <a:gd name="T2" fmla="*/ 91 w 99"/>
                  <a:gd name="T3" fmla="*/ 3 h 42"/>
                  <a:gd name="T4" fmla="*/ 81 w 99"/>
                  <a:gd name="T5" fmla="*/ 10 h 42"/>
                  <a:gd name="T6" fmla="*/ 69 w 99"/>
                  <a:gd name="T7" fmla="*/ 12 h 42"/>
                  <a:gd name="T8" fmla="*/ 57 w 99"/>
                  <a:gd name="T9" fmla="*/ 16 h 42"/>
                  <a:gd name="T10" fmla="*/ 48 w 99"/>
                  <a:gd name="T11" fmla="*/ 19 h 42"/>
                  <a:gd name="T12" fmla="*/ 38 w 99"/>
                  <a:gd name="T13" fmla="*/ 23 h 42"/>
                  <a:gd name="T14" fmla="*/ 29 w 99"/>
                  <a:gd name="T15" fmla="*/ 30 h 42"/>
                  <a:gd name="T16" fmla="*/ 22 w 99"/>
                  <a:gd name="T17" fmla="*/ 34 h 42"/>
                  <a:gd name="T18" fmla="*/ 0 w 99"/>
                  <a:gd name="T19" fmla="*/ 41 h 4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99" h="42">
                    <a:moveTo>
                      <a:pt x="98" y="0"/>
                    </a:moveTo>
                    <a:lnTo>
                      <a:pt x="91" y="3"/>
                    </a:lnTo>
                    <a:lnTo>
                      <a:pt x="81" y="10"/>
                    </a:lnTo>
                    <a:lnTo>
                      <a:pt x="69" y="12"/>
                    </a:lnTo>
                    <a:lnTo>
                      <a:pt x="57" y="16"/>
                    </a:lnTo>
                    <a:lnTo>
                      <a:pt x="48" y="19"/>
                    </a:lnTo>
                    <a:lnTo>
                      <a:pt x="38" y="23"/>
                    </a:lnTo>
                    <a:lnTo>
                      <a:pt x="29" y="30"/>
                    </a:lnTo>
                    <a:lnTo>
                      <a:pt x="22" y="34"/>
                    </a:lnTo>
                    <a:lnTo>
                      <a:pt x="0" y="4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0" name="Freeform 14">
                <a:extLst>
                  <a:ext uri="{FF2B5EF4-FFF2-40B4-BE49-F238E27FC236}">
                    <a16:creationId xmlns:a16="http://schemas.microsoft.com/office/drawing/2014/main" id="{A9996074-F8B6-DD30-EF58-F6AB29276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8" y="499"/>
                <a:ext cx="116" cy="42"/>
              </a:xfrm>
              <a:custGeom>
                <a:avLst/>
                <a:gdLst>
                  <a:gd name="T0" fmla="*/ 115 w 116"/>
                  <a:gd name="T1" fmla="*/ 0 h 42"/>
                  <a:gd name="T2" fmla="*/ 64 w 116"/>
                  <a:gd name="T3" fmla="*/ 10 h 42"/>
                  <a:gd name="T4" fmla="*/ 52 w 116"/>
                  <a:gd name="T5" fmla="*/ 12 h 42"/>
                  <a:gd name="T6" fmla="*/ 38 w 116"/>
                  <a:gd name="T7" fmla="*/ 23 h 42"/>
                  <a:gd name="T8" fmla="*/ 23 w 116"/>
                  <a:gd name="T9" fmla="*/ 31 h 42"/>
                  <a:gd name="T10" fmla="*/ 9 w 116"/>
                  <a:gd name="T11" fmla="*/ 36 h 42"/>
                  <a:gd name="T12" fmla="*/ 0 w 116"/>
                  <a:gd name="T13" fmla="*/ 41 h 4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6" h="42">
                    <a:moveTo>
                      <a:pt x="115" y="0"/>
                    </a:moveTo>
                    <a:lnTo>
                      <a:pt x="64" y="10"/>
                    </a:lnTo>
                    <a:lnTo>
                      <a:pt x="52" y="12"/>
                    </a:lnTo>
                    <a:lnTo>
                      <a:pt x="38" y="23"/>
                    </a:lnTo>
                    <a:lnTo>
                      <a:pt x="23" y="31"/>
                    </a:lnTo>
                    <a:lnTo>
                      <a:pt x="9" y="36"/>
                    </a:lnTo>
                    <a:lnTo>
                      <a:pt x="0" y="4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1" name="Freeform 15">
                <a:extLst>
                  <a:ext uri="{FF2B5EF4-FFF2-40B4-BE49-F238E27FC236}">
                    <a16:creationId xmlns:a16="http://schemas.microsoft.com/office/drawing/2014/main" id="{D009E5A4-F831-0C14-AB3F-BB8D5DE39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6" y="513"/>
                <a:ext cx="35" cy="17"/>
              </a:xfrm>
              <a:custGeom>
                <a:avLst/>
                <a:gdLst>
                  <a:gd name="T0" fmla="*/ 34 w 35"/>
                  <a:gd name="T1" fmla="*/ 5 h 17"/>
                  <a:gd name="T2" fmla="*/ 30 w 35"/>
                  <a:gd name="T3" fmla="*/ 10 h 17"/>
                  <a:gd name="T4" fmla="*/ 25 w 35"/>
                  <a:gd name="T5" fmla="*/ 13 h 17"/>
                  <a:gd name="T6" fmla="*/ 21 w 35"/>
                  <a:gd name="T7" fmla="*/ 14 h 17"/>
                  <a:gd name="T8" fmla="*/ 17 w 35"/>
                  <a:gd name="T9" fmla="*/ 16 h 17"/>
                  <a:gd name="T10" fmla="*/ 14 w 35"/>
                  <a:gd name="T11" fmla="*/ 16 h 17"/>
                  <a:gd name="T12" fmla="*/ 11 w 35"/>
                  <a:gd name="T13" fmla="*/ 14 h 17"/>
                  <a:gd name="T14" fmla="*/ 8 w 35"/>
                  <a:gd name="T15" fmla="*/ 13 h 17"/>
                  <a:gd name="T16" fmla="*/ 3 w 35"/>
                  <a:gd name="T17" fmla="*/ 12 h 17"/>
                  <a:gd name="T18" fmla="*/ 0 w 35"/>
                  <a:gd name="T19" fmla="*/ 12 h 17"/>
                  <a:gd name="T20" fmla="*/ 20 w 35"/>
                  <a:gd name="T21" fmla="*/ 0 h 1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5" h="17">
                    <a:moveTo>
                      <a:pt x="34" y="5"/>
                    </a:moveTo>
                    <a:lnTo>
                      <a:pt x="30" y="10"/>
                    </a:lnTo>
                    <a:lnTo>
                      <a:pt x="25" y="13"/>
                    </a:lnTo>
                    <a:lnTo>
                      <a:pt x="21" y="14"/>
                    </a:lnTo>
                    <a:lnTo>
                      <a:pt x="17" y="16"/>
                    </a:lnTo>
                    <a:lnTo>
                      <a:pt x="14" y="16"/>
                    </a:lnTo>
                    <a:lnTo>
                      <a:pt x="11" y="14"/>
                    </a:lnTo>
                    <a:lnTo>
                      <a:pt x="8" y="13"/>
                    </a:lnTo>
                    <a:lnTo>
                      <a:pt x="3" y="12"/>
                    </a:lnTo>
                    <a:lnTo>
                      <a:pt x="0" y="12"/>
                    </a:lnTo>
                    <a:lnTo>
                      <a:pt x="2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2" name="Freeform 16">
                <a:extLst>
                  <a:ext uri="{FF2B5EF4-FFF2-40B4-BE49-F238E27FC236}">
                    <a16:creationId xmlns:a16="http://schemas.microsoft.com/office/drawing/2014/main" id="{912BDB97-11C6-1392-3A8F-96393F3AEA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563"/>
                <a:ext cx="23" cy="7"/>
              </a:xfrm>
              <a:custGeom>
                <a:avLst/>
                <a:gdLst>
                  <a:gd name="T0" fmla="*/ 0 w 23"/>
                  <a:gd name="T1" fmla="*/ 1 h 7"/>
                  <a:gd name="T2" fmla="*/ 5 w 23"/>
                  <a:gd name="T3" fmla="*/ 4 h 7"/>
                  <a:gd name="T4" fmla="*/ 11 w 23"/>
                  <a:gd name="T5" fmla="*/ 6 h 7"/>
                  <a:gd name="T6" fmla="*/ 16 w 23"/>
                  <a:gd name="T7" fmla="*/ 3 h 7"/>
                  <a:gd name="T8" fmla="*/ 22 w 23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" h="7">
                    <a:moveTo>
                      <a:pt x="0" y="1"/>
                    </a:moveTo>
                    <a:lnTo>
                      <a:pt x="5" y="4"/>
                    </a:lnTo>
                    <a:lnTo>
                      <a:pt x="11" y="6"/>
                    </a:lnTo>
                    <a:lnTo>
                      <a:pt x="16" y="3"/>
                    </a:lnTo>
                    <a:lnTo>
                      <a:pt x="2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3" name="Freeform 17">
                <a:extLst>
                  <a:ext uri="{FF2B5EF4-FFF2-40B4-BE49-F238E27FC236}">
                    <a16:creationId xmlns:a16="http://schemas.microsoft.com/office/drawing/2014/main" id="{2EA9DCD6-4D17-DAA6-8BD3-0407F3B79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" y="500"/>
                <a:ext cx="35" cy="10"/>
              </a:xfrm>
              <a:custGeom>
                <a:avLst/>
                <a:gdLst>
                  <a:gd name="T0" fmla="*/ 0 w 35"/>
                  <a:gd name="T1" fmla="*/ 0 h 10"/>
                  <a:gd name="T2" fmla="*/ 10 w 35"/>
                  <a:gd name="T3" fmla="*/ 6 h 10"/>
                  <a:gd name="T4" fmla="*/ 15 w 35"/>
                  <a:gd name="T5" fmla="*/ 9 h 10"/>
                  <a:gd name="T6" fmla="*/ 19 w 35"/>
                  <a:gd name="T7" fmla="*/ 9 h 10"/>
                  <a:gd name="T8" fmla="*/ 25 w 35"/>
                  <a:gd name="T9" fmla="*/ 8 h 10"/>
                  <a:gd name="T10" fmla="*/ 29 w 35"/>
                  <a:gd name="T11" fmla="*/ 6 h 10"/>
                  <a:gd name="T12" fmla="*/ 34 w 35"/>
                  <a:gd name="T13" fmla="*/ 3 h 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5" h="10">
                    <a:moveTo>
                      <a:pt x="0" y="0"/>
                    </a:moveTo>
                    <a:lnTo>
                      <a:pt x="10" y="6"/>
                    </a:lnTo>
                    <a:lnTo>
                      <a:pt x="15" y="9"/>
                    </a:lnTo>
                    <a:lnTo>
                      <a:pt x="19" y="9"/>
                    </a:lnTo>
                    <a:lnTo>
                      <a:pt x="25" y="8"/>
                    </a:lnTo>
                    <a:lnTo>
                      <a:pt x="29" y="6"/>
                    </a:lnTo>
                    <a:lnTo>
                      <a:pt x="34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4" name="Freeform 18">
                <a:extLst>
                  <a:ext uri="{FF2B5EF4-FFF2-40B4-BE49-F238E27FC236}">
                    <a16:creationId xmlns:a16="http://schemas.microsoft.com/office/drawing/2014/main" id="{571E171E-1F83-770E-B268-666F320DEA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" y="534"/>
                <a:ext cx="13" cy="10"/>
              </a:xfrm>
              <a:custGeom>
                <a:avLst/>
                <a:gdLst>
                  <a:gd name="T0" fmla="*/ 0 w 13"/>
                  <a:gd name="T1" fmla="*/ 0 h 10"/>
                  <a:gd name="T2" fmla="*/ 7 w 13"/>
                  <a:gd name="T3" fmla="*/ 2 h 10"/>
                  <a:gd name="T4" fmla="*/ 11 w 13"/>
                  <a:gd name="T5" fmla="*/ 6 h 10"/>
                  <a:gd name="T6" fmla="*/ 12 w 13"/>
                  <a:gd name="T7" fmla="*/ 9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3" h="10">
                    <a:moveTo>
                      <a:pt x="0" y="0"/>
                    </a:moveTo>
                    <a:lnTo>
                      <a:pt x="7" y="2"/>
                    </a:lnTo>
                    <a:lnTo>
                      <a:pt x="11" y="6"/>
                    </a:lnTo>
                    <a:lnTo>
                      <a:pt x="12" y="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5" name="Freeform 19">
                <a:extLst>
                  <a:ext uri="{FF2B5EF4-FFF2-40B4-BE49-F238E27FC236}">
                    <a16:creationId xmlns:a16="http://schemas.microsoft.com/office/drawing/2014/main" id="{61ADBFF1-2FC1-96AB-1EDE-8310BD293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523"/>
                <a:ext cx="14" cy="13"/>
              </a:xfrm>
              <a:custGeom>
                <a:avLst/>
                <a:gdLst>
                  <a:gd name="T0" fmla="*/ 13 w 14"/>
                  <a:gd name="T1" fmla="*/ 0 h 13"/>
                  <a:gd name="T2" fmla="*/ 13 w 14"/>
                  <a:gd name="T3" fmla="*/ 1 h 13"/>
                  <a:gd name="T4" fmla="*/ 12 w 14"/>
                  <a:gd name="T5" fmla="*/ 3 h 13"/>
                  <a:gd name="T6" fmla="*/ 10 w 14"/>
                  <a:gd name="T7" fmla="*/ 8 h 13"/>
                  <a:gd name="T8" fmla="*/ 7 w 14"/>
                  <a:gd name="T9" fmla="*/ 9 h 13"/>
                  <a:gd name="T10" fmla="*/ 4 w 14"/>
                  <a:gd name="T11" fmla="*/ 10 h 13"/>
                  <a:gd name="T12" fmla="*/ 0 w 14"/>
                  <a:gd name="T13" fmla="*/ 12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" h="13">
                    <a:moveTo>
                      <a:pt x="13" y="0"/>
                    </a:moveTo>
                    <a:lnTo>
                      <a:pt x="13" y="1"/>
                    </a:lnTo>
                    <a:lnTo>
                      <a:pt x="12" y="3"/>
                    </a:lnTo>
                    <a:lnTo>
                      <a:pt x="10" y="8"/>
                    </a:lnTo>
                    <a:lnTo>
                      <a:pt x="7" y="9"/>
                    </a:lnTo>
                    <a:lnTo>
                      <a:pt x="4" y="10"/>
                    </a:lnTo>
                    <a:lnTo>
                      <a:pt x="0" y="1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6" name="Freeform 20">
                <a:extLst>
                  <a:ext uri="{FF2B5EF4-FFF2-40B4-BE49-F238E27FC236}">
                    <a16:creationId xmlns:a16="http://schemas.microsoft.com/office/drawing/2014/main" id="{EE68DA1A-D337-3A21-1B9E-EC5C67771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4" y="514"/>
                <a:ext cx="20" cy="7"/>
              </a:xfrm>
              <a:custGeom>
                <a:avLst/>
                <a:gdLst>
                  <a:gd name="T0" fmla="*/ 0 w 20"/>
                  <a:gd name="T1" fmla="*/ 0 h 7"/>
                  <a:gd name="T2" fmla="*/ 1 w 20"/>
                  <a:gd name="T3" fmla="*/ 3 h 7"/>
                  <a:gd name="T4" fmla="*/ 4 w 20"/>
                  <a:gd name="T5" fmla="*/ 4 h 7"/>
                  <a:gd name="T6" fmla="*/ 7 w 20"/>
                  <a:gd name="T7" fmla="*/ 6 h 7"/>
                  <a:gd name="T8" fmla="*/ 11 w 20"/>
                  <a:gd name="T9" fmla="*/ 6 h 7"/>
                  <a:gd name="T10" fmla="*/ 16 w 20"/>
                  <a:gd name="T11" fmla="*/ 6 h 7"/>
                  <a:gd name="T12" fmla="*/ 19 w 20"/>
                  <a:gd name="T13" fmla="*/ 6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" h="7">
                    <a:moveTo>
                      <a:pt x="0" y="0"/>
                    </a:moveTo>
                    <a:lnTo>
                      <a:pt x="1" y="3"/>
                    </a:lnTo>
                    <a:lnTo>
                      <a:pt x="4" y="4"/>
                    </a:lnTo>
                    <a:lnTo>
                      <a:pt x="7" y="6"/>
                    </a:lnTo>
                    <a:lnTo>
                      <a:pt x="11" y="6"/>
                    </a:lnTo>
                    <a:lnTo>
                      <a:pt x="16" y="6"/>
                    </a:lnTo>
                    <a:lnTo>
                      <a:pt x="19" y="6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7" name="Freeform 21">
                <a:extLst>
                  <a:ext uri="{FF2B5EF4-FFF2-40B4-BE49-F238E27FC236}">
                    <a16:creationId xmlns:a16="http://schemas.microsoft.com/office/drawing/2014/main" id="{7E8E2594-AFA2-9BD0-5FD7-8B279E0959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9" y="581"/>
                <a:ext cx="19" cy="4"/>
              </a:xfrm>
              <a:custGeom>
                <a:avLst/>
                <a:gdLst>
                  <a:gd name="T0" fmla="*/ 0 w 19"/>
                  <a:gd name="T1" fmla="*/ 0 h 4"/>
                  <a:gd name="T2" fmla="*/ 4 w 19"/>
                  <a:gd name="T3" fmla="*/ 2 h 4"/>
                  <a:gd name="T4" fmla="*/ 8 w 19"/>
                  <a:gd name="T5" fmla="*/ 3 h 4"/>
                  <a:gd name="T6" fmla="*/ 13 w 19"/>
                  <a:gd name="T7" fmla="*/ 3 h 4"/>
                  <a:gd name="T8" fmla="*/ 18 w 19"/>
                  <a:gd name="T9" fmla="*/ 3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0" y="0"/>
                    </a:moveTo>
                    <a:lnTo>
                      <a:pt x="4" y="2"/>
                    </a:lnTo>
                    <a:lnTo>
                      <a:pt x="8" y="3"/>
                    </a:lnTo>
                    <a:lnTo>
                      <a:pt x="13" y="3"/>
                    </a:lnTo>
                    <a:lnTo>
                      <a:pt x="18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6678" name="Freeform 22">
                <a:extLst>
                  <a:ext uri="{FF2B5EF4-FFF2-40B4-BE49-F238E27FC236}">
                    <a16:creationId xmlns:a16="http://schemas.microsoft.com/office/drawing/2014/main" id="{F08429C1-6907-BE45-281B-B513D63CBF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8" y="500"/>
                <a:ext cx="16" cy="13"/>
              </a:xfrm>
              <a:custGeom>
                <a:avLst/>
                <a:gdLst>
                  <a:gd name="T0" fmla="*/ 0 w 16"/>
                  <a:gd name="T1" fmla="*/ 0 h 13"/>
                  <a:gd name="T2" fmla="*/ 5 w 16"/>
                  <a:gd name="T3" fmla="*/ 3 h 13"/>
                  <a:gd name="T4" fmla="*/ 8 w 16"/>
                  <a:gd name="T5" fmla="*/ 7 h 13"/>
                  <a:gd name="T6" fmla="*/ 12 w 16"/>
                  <a:gd name="T7" fmla="*/ 10 h 13"/>
                  <a:gd name="T8" fmla="*/ 15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0"/>
                    </a:moveTo>
                    <a:lnTo>
                      <a:pt x="5" y="3"/>
                    </a:lnTo>
                    <a:lnTo>
                      <a:pt x="8" y="7"/>
                    </a:lnTo>
                    <a:lnTo>
                      <a:pt x="12" y="10"/>
                    </a:lnTo>
                    <a:lnTo>
                      <a:pt x="15" y="1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0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</p:grpSp>
        <p:sp>
          <p:nvSpPr>
            <p:cNvPr id="26638" name="Freeform 23">
              <a:extLst>
                <a:ext uri="{FF2B5EF4-FFF2-40B4-BE49-F238E27FC236}">
                  <a16:creationId xmlns:a16="http://schemas.microsoft.com/office/drawing/2014/main" id="{B78E11C7-4707-A88F-2353-976AEF4DB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2812"/>
              <a:ext cx="188" cy="201"/>
            </a:xfrm>
            <a:custGeom>
              <a:avLst/>
              <a:gdLst>
                <a:gd name="T0" fmla="*/ 2 w 188"/>
                <a:gd name="T1" fmla="*/ 9 h 201"/>
                <a:gd name="T2" fmla="*/ 125 w 188"/>
                <a:gd name="T3" fmla="*/ 0 h 201"/>
                <a:gd name="T4" fmla="*/ 160 w 188"/>
                <a:gd name="T5" fmla="*/ 28 h 201"/>
                <a:gd name="T6" fmla="*/ 174 w 188"/>
                <a:gd name="T7" fmla="*/ 44 h 201"/>
                <a:gd name="T8" fmla="*/ 182 w 188"/>
                <a:gd name="T9" fmla="*/ 62 h 201"/>
                <a:gd name="T10" fmla="*/ 185 w 188"/>
                <a:gd name="T11" fmla="*/ 83 h 201"/>
                <a:gd name="T12" fmla="*/ 187 w 188"/>
                <a:gd name="T13" fmla="*/ 115 h 201"/>
                <a:gd name="T14" fmla="*/ 182 w 188"/>
                <a:gd name="T15" fmla="*/ 145 h 201"/>
                <a:gd name="T16" fmla="*/ 167 w 188"/>
                <a:gd name="T17" fmla="*/ 173 h 201"/>
                <a:gd name="T18" fmla="*/ 0 w 188"/>
                <a:gd name="T19" fmla="*/ 200 h 201"/>
                <a:gd name="T20" fmla="*/ 20 w 188"/>
                <a:gd name="T21" fmla="*/ 173 h 201"/>
                <a:gd name="T22" fmla="*/ 31 w 188"/>
                <a:gd name="T23" fmla="*/ 140 h 201"/>
                <a:gd name="T24" fmla="*/ 33 w 188"/>
                <a:gd name="T25" fmla="*/ 101 h 201"/>
                <a:gd name="T26" fmla="*/ 33 w 188"/>
                <a:gd name="T27" fmla="*/ 76 h 201"/>
                <a:gd name="T28" fmla="*/ 15 w 188"/>
                <a:gd name="T29" fmla="*/ 39 h 201"/>
                <a:gd name="T30" fmla="*/ 2 w 188"/>
                <a:gd name="T31" fmla="*/ 9 h 20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88" h="201">
                  <a:moveTo>
                    <a:pt x="2" y="9"/>
                  </a:moveTo>
                  <a:lnTo>
                    <a:pt x="125" y="0"/>
                  </a:lnTo>
                  <a:lnTo>
                    <a:pt x="160" y="28"/>
                  </a:lnTo>
                  <a:lnTo>
                    <a:pt x="174" y="44"/>
                  </a:lnTo>
                  <a:lnTo>
                    <a:pt x="182" y="62"/>
                  </a:lnTo>
                  <a:lnTo>
                    <a:pt x="185" y="83"/>
                  </a:lnTo>
                  <a:lnTo>
                    <a:pt x="187" y="115"/>
                  </a:lnTo>
                  <a:lnTo>
                    <a:pt x="182" y="145"/>
                  </a:lnTo>
                  <a:lnTo>
                    <a:pt x="167" y="173"/>
                  </a:lnTo>
                  <a:lnTo>
                    <a:pt x="0" y="200"/>
                  </a:lnTo>
                  <a:lnTo>
                    <a:pt x="20" y="173"/>
                  </a:lnTo>
                  <a:lnTo>
                    <a:pt x="31" y="140"/>
                  </a:lnTo>
                  <a:lnTo>
                    <a:pt x="33" y="101"/>
                  </a:lnTo>
                  <a:lnTo>
                    <a:pt x="33" y="76"/>
                  </a:lnTo>
                  <a:lnTo>
                    <a:pt x="15" y="39"/>
                  </a:lnTo>
                  <a:lnTo>
                    <a:pt x="2" y="9"/>
                  </a:lnTo>
                </a:path>
              </a:pathLst>
            </a:custGeom>
            <a:solidFill>
              <a:srgbClr val="0000C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IE"/>
            </a:p>
          </p:txBody>
        </p:sp>
        <p:sp>
          <p:nvSpPr>
            <p:cNvPr id="26639" name="Oval 24">
              <a:extLst>
                <a:ext uri="{FF2B5EF4-FFF2-40B4-BE49-F238E27FC236}">
                  <a16:creationId xmlns:a16="http://schemas.microsoft.com/office/drawing/2014/main" id="{4DE1ABAB-069B-3F94-598A-D887A57C11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3" y="2959"/>
              <a:ext cx="19" cy="18"/>
            </a:xfrm>
            <a:prstGeom prst="ellipse">
              <a:avLst/>
            </a:prstGeom>
            <a:solidFill>
              <a:srgbClr val="FAFD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2400">
                  <a:solidFill>
                    <a:schemeClr val="tx2"/>
                  </a:solidFill>
                  <a:latin typeface="Candara" panose="020E0502030303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2200">
                  <a:solidFill>
                    <a:schemeClr val="tx2"/>
                  </a:solidFill>
                  <a:latin typeface="Candara" panose="020E0502030303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2000">
                  <a:solidFill>
                    <a:schemeClr val="tx2"/>
                  </a:solidFill>
                  <a:latin typeface="Candara" panose="020E0502030303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>
                  <a:solidFill>
                    <a:schemeClr val="tx2"/>
                  </a:solidFill>
                  <a:latin typeface="Candara" panose="020E0502030303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>
                  <a:solidFill>
                    <a:schemeClr val="tx2"/>
                  </a:solidFill>
                  <a:latin typeface="Candara" panose="020E0502030303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>
                  <a:solidFill>
                    <a:schemeClr val="tx2"/>
                  </a:solidFill>
                  <a:latin typeface="Candara" panose="020E0502030303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>
                  <a:solidFill>
                    <a:schemeClr val="tx2"/>
                  </a:solidFill>
                  <a:latin typeface="Candara" panose="020E0502030303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>
                  <a:solidFill>
                    <a:schemeClr val="tx2"/>
                  </a:solidFill>
                  <a:latin typeface="Candara" panose="020E0502030303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>
                  <a:solidFill>
                    <a:schemeClr val="tx2"/>
                  </a:solidFill>
                  <a:latin typeface="Candara" panose="020E0502030303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IE" altLang="en-US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6640" name="Group 25">
              <a:extLst>
                <a:ext uri="{FF2B5EF4-FFF2-40B4-BE49-F238E27FC236}">
                  <a16:creationId xmlns:a16="http://schemas.microsoft.com/office/drawing/2014/main" id="{D689F3C8-C325-3FD5-4FBA-D7F956EBC7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2" y="2640"/>
              <a:ext cx="474" cy="358"/>
              <a:chOff x="3984" y="474"/>
              <a:chExt cx="474" cy="358"/>
            </a:xfrm>
          </p:grpSpPr>
          <p:grpSp>
            <p:nvGrpSpPr>
              <p:cNvPr id="26641" name="Group 26">
                <a:extLst>
                  <a:ext uri="{FF2B5EF4-FFF2-40B4-BE49-F238E27FC236}">
                    <a16:creationId xmlns:a16="http://schemas.microsoft.com/office/drawing/2014/main" id="{2E3A4A04-350B-A1AB-A84F-A28212A7DEC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96" y="474"/>
                <a:ext cx="362" cy="291"/>
                <a:chOff x="4096" y="474"/>
                <a:chExt cx="362" cy="291"/>
              </a:xfrm>
            </p:grpSpPr>
            <p:sp>
              <p:nvSpPr>
                <p:cNvPr id="26645" name="Freeform 27">
                  <a:extLst>
                    <a:ext uri="{FF2B5EF4-FFF2-40B4-BE49-F238E27FC236}">
                      <a16:creationId xmlns:a16="http://schemas.microsoft.com/office/drawing/2014/main" id="{9C7E7D51-CF18-4F2A-3499-D6725AC713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6" y="474"/>
                  <a:ext cx="362" cy="291"/>
                </a:xfrm>
                <a:custGeom>
                  <a:avLst/>
                  <a:gdLst>
                    <a:gd name="T0" fmla="*/ 60 w 362"/>
                    <a:gd name="T1" fmla="*/ 290 h 291"/>
                    <a:gd name="T2" fmla="*/ 90 w 362"/>
                    <a:gd name="T3" fmla="*/ 288 h 291"/>
                    <a:gd name="T4" fmla="*/ 116 w 362"/>
                    <a:gd name="T5" fmla="*/ 284 h 291"/>
                    <a:gd name="T6" fmla="*/ 139 w 362"/>
                    <a:gd name="T7" fmla="*/ 279 h 291"/>
                    <a:gd name="T8" fmla="*/ 163 w 362"/>
                    <a:gd name="T9" fmla="*/ 269 h 291"/>
                    <a:gd name="T10" fmla="*/ 182 w 362"/>
                    <a:gd name="T11" fmla="*/ 258 h 291"/>
                    <a:gd name="T12" fmla="*/ 209 w 362"/>
                    <a:gd name="T13" fmla="*/ 240 h 291"/>
                    <a:gd name="T14" fmla="*/ 237 w 362"/>
                    <a:gd name="T15" fmla="*/ 210 h 291"/>
                    <a:gd name="T16" fmla="*/ 266 w 362"/>
                    <a:gd name="T17" fmla="*/ 180 h 291"/>
                    <a:gd name="T18" fmla="*/ 292 w 362"/>
                    <a:gd name="T19" fmla="*/ 139 h 291"/>
                    <a:gd name="T20" fmla="*/ 316 w 362"/>
                    <a:gd name="T21" fmla="*/ 115 h 291"/>
                    <a:gd name="T22" fmla="*/ 337 w 362"/>
                    <a:gd name="T23" fmla="*/ 96 h 291"/>
                    <a:gd name="T24" fmla="*/ 344 w 362"/>
                    <a:gd name="T25" fmla="*/ 91 h 291"/>
                    <a:gd name="T26" fmla="*/ 347 w 362"/>
                    <a:gd name="T27" fmla="*/ 87 h 291"/>
                    <a:gd name="T28" fmla="*/ 349 w 362"/>
                    <a:gd name="T29" fmla="*/ 84 h 291"/>
                    <a:gd name="T30" fmla="*/ 351 w 362"/>
                    <a:gd name="T31" fmla="*/ 79 h 291"/>
                    <a:gd name="T32" fmla="*/ 352 w 362"/>
                    <a:gd name="T33" fmla="*/ 75 h 291"/>
                    <a:gd name="T34" fmla="*/ 351 w 362"/>
                    <a:gd name="T35" fmla="*/ 69 h 291"/>
                    <a:gd name="T36" fmla="*/ 349 w 362"/>
                    <a:gd name="T37" fmla="*/ 64 h 291"/>
                    <a:gd name="T38" fmla="*/ 345 w 362"/>
                    <a:gd name="T39" fmla="*/ 62 h 291"/>
                    <a:gd name="T40" fmla="*/ 339 w 362"/>
                    <a:gd name="T41" fmla="*/ 61 h 291"/>
                    <a:gd name="T42" fmla="*/ 348 w 362"/>
                    <a:gd name="T43" fmla="*/ 56 h 291"/>
                    <a:gd name="T44" fmla="*/ 352 w 362"/>
                    <a:gd name="T45" fmla="*/ 52 h 291"/>
                    <a:gd name="T46" fmla="*/ 355 w 362"/>
                    <a:gd name="T47" fmla="*/ 48 h 291"/>
                    <a:gd name="T48" fmla="*/ 358 w 362"/>
                    <a:gd name="T49" fmla="*/ 43 h 291"/>
                    <a:gd name="T50" fmla="*/ 360 w 362"/>
                    <a:gd name="T51" fmla="*/ 38 h 291"/>
                    <a:gd name="T52" fmla="*/ 361 w 362"/>
                    <a:gd name="T53" fmla="*/ 34 h 291"/>
                    <a:gd name="T54" fmla="*/ 360 w 362"/>
                    <a:gd name="T55" fmla="*/ 30 h 291"/>
                    <a:gd name="T56" fmla="*/ 359 w 362"/>
                    <a:gd name="T57" fmla="*/ 26 h 291"/>
                    <a:gd name="T58" fmla="*/ 358 w 362"/>
                    <a:gd name="T59" fmla="*/ 22 h 291"/>
                    <a:gd name="T60" fmla="*/ 354 w 362"/>
                    <a:gd name="T61" fmla="*/ 20 h 291"/>
                    <a:gd name="T62" fmla="*/ 351 w 362"/>
                    <a:gd name="T63" fmla="*/ 18 h 291"/>
                    <a:gd name="T64" fmla="*/ 346 w 362"/>
                    <a:gd name="T65" fmla="*/ 18 h 291"/>
                    <a:gd name="T66" fmla="*/ 342 w 362"/>
                    <a:gd name="T67" fmla="*/ 18 h 291"/>
                    <a:gd name="T68" fmla="*/ 341 w 362"/>
                    <a:gd name="T69" fmla="*/ 12 h 291"/>
                    <a:gd name="T70" fmla="*/ 338 w 362"/>
                    <a:gd name="T71" fmla="*/ 7 h 291"/>
                    <a:gd name="T72" fmla="*/ 335 w 362"/>
                    <a:gd name="T73" fmla="*/ 4 h 291"/>
                    <a:gd name="T74" fmla="*/ 330 w 362"/>
                    <a:gd name="T75" fmla="*/ 2 h 291"/>
                    <a:gd name="T76" fmla="*/ 326 w 362"/>
                    <a:gd name="T77" fmla="*/ 0 h 291"/>
                    <a:gd name="T78" fmla="*/ 320 w 362"/>
                    <a:gd name="T79" fmla="*/ 0 h 291"/>
                    <a:gd name="T80" fmla="*/ 314 w 362"/>
                    <a:gd name="T81" fmla="*/ 1 h 291"/>
                    <a:gd name="T82" fmla="*/ 306 w 362"/>
                    <a:gd name="T83" fmla="*/ 3 h 291"/>
                    <a:gd name="T84" fmla="*/ 286 w 362"/>
                    <a:gd name="T85" fmla="*/ 3 h 291"/>
                    <a:gd name="T86" fmla="*/ 263 w 362"/>
                    <a:gd name="T87" fmla="*/ 0 h 291"/>
                    <a:gd name="T88" fmla="*/ 239 w 362"/>
                    <a:gd name="T89" fmla="*/ 2 h 291"/>
                    <a:gd name="T90" fmla="*/ 231 w 362"/>
                    <a:gd name="T91" fmla="*/ 2 h 291"/>
                    <a:gd name="T92" fmla="*/ 211 w 362"/>
                    <a:gd name="T93" fmla="*/ 0 h 291"/>
                    <a:gd name="T94" fmla="*/ 202 w 362"/>
                    <a:gd name="T95" fmla="*/ 2 h 291"/>
                    <a:gd name="T96" fmla="*/ 185 w 362"/>
                    <a:gd name="T97" fmla="*/ 8 h 291"/>
                    <a:gd name="T98" fmla="*/ 162 w 362"/>
                    <a:gd name="T99" fmla="*/ 16 h 291"/>
                    <a:gd name="T100" fmla="*/ 139 w 362"/>
                    <a:gd name="T101" fmla="*/ 21 h 291"/>
                    <a:gd name="T102" fmla="*/ 128 w 362"/>
                    <a:gd name="T103" fmla="*/ 24 h 291"/>
                    <a:gd name="T104" fmla="*/ 101 w 362"/>
                    <a:gd name="T105" fmla="*/ 33 h 291"/>
                    <a:gd name="T106" fmla="*/ 88 w 362"/>
                    <a:gd name="T107" fmla="*/ 32 h 291"/>
                    <a:gd name="T108" fmla="*/ 77 w 362"/>
                    <a:gd name="T109" fmla="*/ 33 h 291"/>
                    <a:gd name="T110" fmla="*/ 69 w 362"/>
                    <a:gd name="T111" fmla="*/ 42 h 291"/>
                    <a:gd name="T112" fmla="*/ 64 w 362"/>
                    <a:gd name="T113" fmla="*/ 51 h 291"/>
                    <a:gd name="T114" fmla="*/ 48 w 362"/>
                    <a:gd name="T115" fmla="*/ 86 h 291"/>
                    <a:gd name="T116" fmla="*/ 40 w 362"/>
                    <a:gd name="T117" fmla="*/ 102 h 291"/>
                    <a:gd name="T118" fmla="*/ 36 w 362"/>
                    <a:gd name="T119" fmla="*/ 118 h 291"/>
                    <a:gd name="T120" fmla="*/ 29 w 362"/>
                    <a:gd name="T121" fmla="*/ 136 h 291"/>
                    <a:gd name="T122" fmla="*/ 0 w 362"/>
                    <a:gd name="T123" fmla="*/ 169 h 291"/>
                    <a:gd name="T124" fmla="*/ 60 w 362"/>
                    <a:gd name="T125" fmla="*/ 290 h 291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0" t="0" r="r" b="b"/>
                  <a:pathLst>
                    <a:path w="362" h="291">
                      <a:moveTo>
                        <a:pt x="60" y="290"/>
                      </a:moveTo>
                      <a:lnTo>
                        <a:pt x="90" y="288"/>
                      </a:lnTo>
                      <a:lnTo>
                        <a:pt x="116" y="284"/>
                      </a:lnTo>
                      <a:lnTo>
                        <a:pt x="139" y="279"/>
                      </a:lnTo>
                      <a:lnTo>
                        <a:pt x="163" y="269"/>
                      </a:lnTo>
                      <a:lnTo>
                        <a:pt x="182" y="258"/>
                      </a:lnTo>
                      <a:lnTo>
                        <a:pt x="209" y="240"/>
                      </a:lnTo>
                      <a:lnTo>
                        <a:pt x="237" y="210"/>
                      </a:lnTo>
                      <a:lnTo>
                        <a:pt x="266" y="180"/>
                      </a:lnTo>
                      <a:lnTo>
                        <a:pt x="292" y="139"/>
                      </a:lnTo>
                      <a:lnTo>
                        <a:pt x="316" y="115"/>
                      </a:lnTo>
                      <a:lnTo>
                        <a:pt x="337" y="96"/>
                      </a:lnTo>
                      <a:lnTo>
                        <a:pt x="344" y="91"/>
                      </a:lnTo>
                      <a:lnTo>
                        <a:pt x="347" y="87"/>
                      </a:lnTo>
                      <a:lnTo>
                        <a:pt x="349" y="84"/>
                      </a:lnTo>
                      <a:lnTo>
                        <a:pt x="351" y="79"/>
                      </a:lnTo>
                      <a:lnTo>
                        <a:pt x="352" y="75"/>
                      </a:lnTo>
                      <a:lnTo>
                        <a:pt x="351" y="69"/>
                      </a:lnTo>
                      <a:lnTo>
                        <a:pt x="349" y="64"/>
                      </a:lnTo>
                      <a:lnTo>
                        <a:pt x="345" y="62"/>
                      </a:lnTo>
                      <a:lnTo>
                        <a:pt x="339" y="61"/>
                      </a:lnTo>
                      <a:lnTo>
                        <a:pt x="348" y="56"/>
                      </a:lnTo>
                      <a:lnTo>
                        <a:pt x="352" y="52"/>
                      </a:lnTo>
                      <a:lnTo>
                        <a:pt x="355" y="48"/>
                      </a:lnTo>
                      <a:lnTo>
                        <a:pt x="358" y="43"/>
                      </a:lnTo>
                      <a:lnTo>
                        <a:pt x="360" y="38"/>
                      </a:lnTo>
                      <a:lnTo>
                        <a:pt x="361" y="34"/>
                      </a:lnTo>
                      <a:lnTo>
                        <a:pt x="360" y="30"/>
                      </a:lnTo>
                      <a:lnTo>
                        <a:pt x="359" y="26"/>
                      </a:lnTo>
                      <a:lnTo>
                        <a:pt x="358" y="22"/>
                      </a:lnTo>
                      <a:lnTo>
                        <a:pt x="354" y="20"/>
                      </a:lnTo>
                      <a:lnTo>
                        <a:pt x="351" y="18"/>
                      </a:lnTo>
                      <a:lnTo>
                        <a:pt x="346" y="18"/>
                      </a:lnTo>
                      <a:lnTo>
                        <a:pt x="342" y="18"/>
                      </a:lnTo>
                      <a:lnTo>
                        <a:pt x="341" y="12"/>
                      </a:lnTo>
                      <a:lnTo>
                        <a:pt x="338" y="7"/>
                      </a:lnTo>
                      <a:lnTo>
                        <a:pt x="335" y="4"/>
                      </a:lnTo>
                      <a:lnTo>
                        <a:pt x="330" y="2"/>
                      </a:lnTo>
                      <a:lnTo>
                        <a:pt x="326" y="0"/>
                      </a:lnTo>
                      <a:lnTo>
                        <a:pt x="320" y="0"/>
                      </a:lnTo>
                      <a:lnTo>
                        <a:pt x="314" y="1"/>
                      </a:lnTo>
                      <a:lnTo>
                        <a:pt x="306" y="3"/>
                      </a:lnTo>
                      <a:lnTo>
                        <a:pt x="286" y="3"/>
                      </a:lnTo>
                      <a:lnTo>
                        <a:pt x="263" y="0"/>
                      </a:lnTo>
                      <a:lnTo>
                        <a:pt x="239" y="2"/>
                      </a:lnTo>
                      <a:lnTo>
                        <a:pt x="231" y="2"/>
                      </a:lnTo>
                      <a:lnTo>
                        <a:pt x="211" y="0"/>
                      </a:lnTo>
                      <a:lnTo>
                        <a:pt x="202" y="2"/>
                      </a:lnTo>
                      <a:lnTo>
                        <a:pt x="185" y="8"/>
                      </a:lnTo>
                      <a:lnTo>
                        <a:pt x="162" y="16"/>
                      </a:lnTo>
                      <a:lnTo>
                        <a:pt x="139" y="21"/>
                      </a:lnTo>
                      <a:lnTo>
                        <a:pt x="128" y="24"/>
                      </a:lnTo>
                      <a:lnTo>
                        <a:pt x="101" y="33"/>
                      </a:lnTo>
                      <a:lnTo>
                        <a:pt x="88" y="32"/>
                      </a:lnTo>
                      <a:lnTo>
                        <a:pt x="77" y="33"/>
                      </a:lnTo>
                      <a:lnTo>
                        <a:pt x="69" y="42"/>
                      </a:lnTo>
                      <a:lnTo>
                        <a:pt x="64" y="51"/>
                      </a:lnTo>
                      <a:lnTo>
                        <a:pt x="48" y="86"/>
                      </a:lnTo>
                      <a:lnTo>
                        <a:pt x="40" y="102"/>
                      </a:lnTo>
                      <a:lnTo>
                        <a:pt x="36" y="118"/>
                      </a:lnTo>
                      <a:lnTo>
                        <a:pt x="29" y="136"/>
                      </a:lnTo>
                      <a:lnTo>
                        <a:pt x="0" y="169"/>
                      </a:lnTo>
                      <a:lnTo>
                        <a:pt x="60" y="290"/>
                      </a:lnTo>
                    </a:path>
                  </a:pathLst>
                </a:custGeom>
                <a:solidFill>
                  <a:srgbClr val="FF9F9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46" name="Freeform 28">
                  <a:extLst>
                    <a:ext uri="{FF2B5EF4-FFF2-40B4-BE49-F238E27FC236}">
                      <a16:creationId xmlns:a16="http://schemas.microsoft.com/office/drawing/2014/main" id="{0A4EF06E-7E0C-FC4C-22B3-3BA435F6CF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40" y="498"/>
                  <a:ext cx="104" cy="88"/>
                </a:xfrm>
                <a:custGeom>
                  <a:avLst/>
                  <a:gdLst>
                    <a:gd name="T0" fmla="*/ 0 w 104"/>
                    <a:gd name="T1" fmla="*/ 0 h 88"/>
                    <a:gd name="T2" fmla="*/ 10 w 104"/>
                    <a:gd name="T3" fmla="*/ 6 h 88"/>
                    <a:gd name="T4" fmla="*/ 17 w 104"/>
                    <a:gd name="T5" fmla="*/ 15 h 88"/>
                    <a:gd name="T6" fmla="*/ 19 w 104"/>
                    <a:gd name="T7" fmla="*/ 27 h 88"/>
                    <a:gd name="T8" fmla="*/ 23 w 104"/>
                    <a:gd name="T9" fmla="*/ 29 h 88"/>
                    <a:gd name="T10" fmla="*/ 34 w 104"/>
                    <a:gd name="T11" fmla="*/ 29 h 88"/>
                    <a:gd name="T12" fmla="*/ 45 w 104"/>
                    <a:gd name="T13" fmla="*/ 27 h 88"/>
                    <a:gd name="T14" fmla="*/ 57 w 104"/>
                    <a:gd name="T15" fmla="*/ 27 h 88"/>
                    <a:gd name="T16" fmla="*/ 63 w 104"/>
                    <a:gd name="T17" fmla="*/ 33 h 88"/>
                    <a:gd name="T18" fmla="*/ 65 w 104"/>
                    <a:gd name="T19" fmla="*/ 42 h 88"/>
                    <a:gd name="T20" fmla="*/ 68 w 104"/>
                    <a:gd name="T21" fmla="*/ 51 h 88"/>
                    <a:gd name="T22" fmla="*/ 76 w 104"/>
                    <a:gd name="T23" fmla="*/ 58 h 88"/>
                    <a:gd name="T24" fmla="*/ 90 w 104"/>
                    <a:gd name="T25" fmla="*/ 62 h 88"/>
                    <a:gd name="T26" fmla="*/ 97 w 104"/>
                    <a:gd name="T27" fmla="*/ 73 h 88"/>
                    <a:gd name="T28" fmla="*/ 103 w 104"/>
                    <a:gd name="T29" fmla="*/ 87 h 88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04" h="88">
                      <a:moveTo>
                        <a:pt x="0" y="0"/>
                      </a:moveTo>
                      <a:lnTo>
                        <a:pt x="10" y="6"/>
                      </a:lnTo>
                      <a:lnTo>
                        <a:pt x="17" y="15"/>
                      </a:lnTo>
                      <a:lnTo>
                        <a:pt x="19" y="27"/>
                      </a:lnTo>
                      <a:lnTo>
                        <a:pt x="23" y="29"/>
                      </a:lnTo>
                      <a:lnTo>
                        <a:pt x="34" y="29"/>
                      </a:lnTo>
                      <a:lnTo>
                        <a:pt x="45" y="27"/>
                      </a:lnTo>
                      <a:lnTo>
                        <a:pt x="57" y="27"/>
                      </a:lnTo>
                      <a:lnTo>
                        <a:pt x="63" y="33"/>
                      </a:lnTo>
                      <a:lnTo>
                        <a:pt x="65" y="42"/>
                      </a:lnTo>
                      <a:lnTo>
                        <a:pt x="68" y="51"/>
                      </a:lnTo>
                      <a:lnTo>
                        <a:pt x="76" y="58"/>
                      </a:lnTo>
                      <a:lnTo>
                        <a:pt x="90" y="62"/>
                      </a:lnTo>
                      <a:lnTo>
                        <a:pt x="97" y="73"/>
                      </a:lnTo>
                      <a:lnTo>
                        <a:pt x="103" y="8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47" name="Freeform 29">
                  <a:extLst>
                    <a:ext uri="{FF2B5EF4-FFF2-40B4-BE49-F238E27FC236}">
                      <a16:creationId xmlns:a16="http://schemas.microsoft.com/office/drawing/2014/main" id="{E2873E35-F70E-853F-43BA-DD415DCF40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45" y="509"/>
                  <a:ext cx="57" cy="52"/>
                </a:xfrm>
                <a:custGeom>
                  <a:avLst/>
                  <a:gdLst>
                    <a:gd name="T0" fmla="*/ 56 w 57"/>
                    <a:gd name="T1" fmla="*/ 0 h 52"/>
                    <a:gd name="T2" fmla="*/ 41 w 57"/>
                    <a:gd name="T3" fmla="*/ 9 h 52"/>
                    <a:gd name="T4" fmla="*/ 29 w 57"/>
                    <a:gd name="T5" fmla="*/ 20 h 52"/>
                    <a:gd name="T6" fmla="*/ 19 w 57"/>
                    <a:gd name="T7" fmla="*/ 32 h 52"/>
                    <a:gd name="T8" fmla="*/ 0 w 57"/>
                    <a:gd name="T9" fmla="*/ 51 h 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" h="52">
                      <a:moveTo>
                        <a:pt x="56" y="0"/>
                      </a:moveTo>
                      <a:lnTo>
                        <a:pt x="41" y="9"/>
                      </a:lnTo>
                      <a:lnTo>
                        <a:pt x="29" y="20"/>
                      </a:lnTo>
                      <a:lnTo>
                        <a:pt x="19" y="32"/>
                      </a:lnTo>
                      <a:lnTo>
                        <a:pt x="0" y="5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48" name="Freeform 30">
                  <a:extLst>
                    <a:ext uri="{FF2B5EF4-FFF2-40B4-BE49-F238E27FC236}">
                      <a16:creationId xmlns:a16="http://schemas.microsoft.com/office/drawing/2014/main" id="{07FADE9D-B111-3FC9-CBD6-DEF8DAA96B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6" y="704"/>
                  <a:ext cx="28" cy="49"/>
                </a:xfrm>
                <a:custGeom>
                  <a:avLst/>
                  <a:gdLst>
                    <a:gd name="T0" fmla="*/ 20 w 28"/>
                    <a:gd name="T1" fmla="*/ 0 h 49"/>
                    <a:gd name="T2" fmla="*/ 27 w 28"/>
                    <a:gd name="T3" fmla="*/ 10 h 49"/>
                    <a:gd name="T4" fmla="*/ 27 w 28"/>
                    <a:gd name="T5" fmla="*/ 22 h 49"/>
                    <a:gd name="T6" fmla="*/ 22 w 28"/>
                    <a:gd name="T7" fmla="*/ 36 h 49"/>
                    <a:gd name="T8" fmla="*/ 13 w 28"/>
                    <a:gd name="T9" fmla="*/ 43 h 49"/>
                    <a:gd name="T10" fmla="*/ 0 w 28"/>
                    <a:gd name="T11" fmla="*/ 48 h 4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8" h="49">
                      <a:moveTo>
                        <a:pt x="20" y="0"/>
                      </a:moveTo>
                      <a:lnTo>
                        <a:pt x="27" y="10"/>
                      </a:lnTo>
                      <a:lnTo>
                        <a:pt x="27" y="22"/>
                      </a:lnTo>
                      <a:lnTo>
                        <a:pt x="22" y="36"/>
                      </a:lnTo>
                      <a:lnTo>
                        <a:pt x="13" y="43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49" name="Freeform 31">
                  <a:extLst>
                    <a:ext uri="{FF2B5EF4-FFF2-40B4-BE49-F238E27FC236}">
                      <a16:creationId xmlns:a16="http://schemas.microsoft.com/office/drawing/2014/main" id="{BF57D4EF-81C7-1E24-C365-FEFBF65B4B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36" y="588"/>
                  <a:ext cx="50" cy="34"/>
                </a:xfrm>
                <a:custGeom>
                  <a:avLst/>
                  <a:gdLst>
                    <a:gd name="T0" fmla="*/ 0 w 50"/>
                    <a:gd name="T1" fmla="*/ 33 h 34"/>
                    <a:gd name="T2" fmla="*/ 22 w 50"/>
                    <a:gd name="T3" fmla="*/ 26 h 34"/>
                    <a:gd name="T4" fmla="*/ 40 w 50"/>
                    <a:gd name="T5" fmla="*/ 12 h 34"/>
                    <a:gd name="T6" fmla="*/ 49 w 50"/>
                    <a:gd name="T7" fmla="*/ 0 h 34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0" h="34">
                      <a:moveTo>
                        <a:pt x="0" y="33"/>
                      </a:moveTo>
                      <a:lnTo>
                        <a:pt x="22" y="26"/>
                      </a:lnTo>
                      <a:lnTo>
                        <a:pt x="40" y="12"/>
                      </a:lnTo>
                      <a:lnTo>
                        <a:pt x="49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0" name="Freeform 32">
                  <a:extLst>
                    <a:ext uri="{FF2B5EF4-FFF2-40B4-BE49-F238E27FC236}">
                      <a16:creationId xmlns:a16="http://schemas.microsoft.com/office/drawing/2014/main" id="{338C1EA5-4424-6937-C965-FFB57B54A2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8" y="544"/>
                  <a:ext cx="26" cy="49"/>
                </a:xfrm>
                <a:custGeom>
                  <a:avLst/>
                  <a:gdLst>
                    <a:gd name="T0" fmla="*/ 25 w 26"/>
                    <a:gd name="T1" fmla="*/ 0 h 49"/>
                    <a:gd name="T2" fmla="*/ 16 w 26"/>
                    <a:gd name="T3" fmla="*/ 25 h 49"/>
                    <a:gd name="T4" fmla="*/ 5 w 26"/>
                    <a:gd name="T5" fmla="*/ 42 h 49"/>
                    <a:gd name="T6" fmla="*/ 0 w 26"/>
                    <a:gd name="T7" fmla="*/ 48 h 49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6" h="49">
                      <a:moveTo>
                        <a:pt x="25" y="0"/>
                      </a:moveTo>
                      <a:lnTo>
                        <a:pt x="16" y="25"/>
                      </a:lnTo>
                      <a:lnTo>
                        <a:pt x="5" y="42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1" name="Freeform 33">
                  <a:extLst>
                    <a:ext uri="{FF2B5EF4-FFF2-40B4-BE49-F238E27FC236}">
                      <a16:creationId xmlns:a16="http://schemas.microsoft.com/office/drawing/2014/main" id="{0AB521E4-D0CC-18AB-5E39-F939A36115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57" y="535"/>
                  <a:ext cx="79" cy="41"/>
                </a:xfrm>
                <a:custGeom>
                  <a:avLst/>
                  <a:gdLst>
                    <a:gd name="T0" fmla="*/ 78 w 79"/>
                    <a:gd name="T1" fmla="*/ 0 h 41"/>
                    <a:gd name="T2" fmla="*/ 74 w 79"/>
                    <a:gd name="T3" fmla="*/ 2 h 41"/>
                    <a:gd name="T4" fmla="*/ 67 w 79"/>
                    <a:gd name="T5" fmla="*/ 6 h 41"/>
                    <a:gd name="T6" fmla="*/ 54 w 79"/>
                    <a:gd name="T7" fmla="*/ 12 h 41"/>
                    <a:gd name="T8" fmla="*/ 45 w 79"/>
                    <a:gd name="T9" fmla="*/ 17 h 41"/>
                    <a:gd name="T10" fmla="*/ 32 w 79"/>
                    <a:gd name="T11" fmla="*/ 22 h 41"/>
                    <a:gd name="T12" fmla="*/ 24 w 79"/>
                    <a:gd name="T13" fmla="*/ 26 h 41"/>
                    <a:gd name="T14" fmla="*/ 11 w 79"/>
                    <a:gd name="T15" fmla="*/ 33 h 41"/>
                    <a:gd name="T16" fmla="*/ 0 w 79"/>
                    <a:gd name="T17" fmla="*/ 40 h 4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9" h="41">
                      <a:moveTo>
                        <a:pt x="78" y="0"/>
                      </a:moveTo>
                      <a:lnTo>
                        <a:pt x="74" y="2"/>
                      </a:lnTo>
                      <a:lnTo>
                        <a:pt x="67" y="6"/>
                      </a:lnTo>
                      <a:lnTo>
                        <a:pt x="54" y="12"/>
                      </a:lnTo>
                      <a:lnTo>
                        <a:pt x="45" y="17"/>
                      </a:lnTo>
                      <a:lnTo>
                        <a:pt x="32" y="22"/>
                      </a:lnTo>
                      <a:lnTo>
                        <a:pt x="24" y="26"/>
                      </a:lnTo>
                      <a:lnTo>
                        <a:pt x="11" y="33"/>
                      </a:lnTo>
                      <a:lnTo>
                        <a:pt x="0" y="4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2" name="Freeform 34">
                  <a:extLst>
                    <a:ext uri="{FF2B5EF4-FFF2-40B4-BE49-F238E27FC236}">
                      <a16:creationId xmlns:a16="http://schemas.microsoft.com/office/drawing/2014/main" id="{FF1FEAB2-E055-943F-F6A7-E647ADE496E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23" y="503"/>
                  <a:ext cx="98" cy="42"/>
                </a:xfrm>
                <a:custGeom>
                  <a:avLst/>
                  <a:gdLst>
                    <a:gd name="T0" fmla="*/ 97 w 98"/>
                    <a:gd name="T1" fmla="*/ 0 h 42"/>
                    <a:gd name="T2" fmla="*/ 90 w 98"/>
                    <a:gd name="T3" fmla="*/ 3 h 42"/>
                    <a:gd name="T4" fmla="*/ 80 w 98"/>
                    <a:gd name="T5" fmla="*/ 10 h 42"/>
                    <a:gd name="T6" fmla="*/ 68 w 98"/>
                    <a:gd name="T7" fmla="*/ 12 h 42"/>
                    <a:gd name="T8" fmla="*/ 56 w 98"/>
                    <a:gd name="T9" fmla="*/ 16 h 42"/>
                    <a:gd name="T10" fmla="*/ 47 w 98"/>
                    <a:gd name="T11" fmla="*/ 19 h 42"/>
                    <a:gd name="T12" fmla="*/ 37 w 98"/>
                    <a:gd name="T13" fmla="*/ 23 h 42"/>
                    <a:gd name="T14" fmla="*/ 29 w 98"/>
                    <a:gd name="T15" fmla="*/ 30 h 42"/>
                    <a:gd name="T16" fmla="*/ 22 w 98"/>
                    <a:gd name="T17" fmla="*/ 34 h 42"/>
                    <a:gd name="T18" fmla="*/ 0 w 98"/>
                    <a:gd name="T19" fmla="*/ 41 h 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98" h="42">
                      <a:moveTo>
                        <a:pt x="97" y="0"/>
                      </a:moveTo>
                      <a:lnTo>
                        <a:pt x="90" y="3"/>
                      </a:lnTo>
                      <a:lnTo>
                        <a:pt x="80" y="10"/>
                      </a:lnTo>
                      <a:lnTo>
                        <a:pt x="68" y="12"/>
                      </a:lnTo>
                      <a:lnTo>
                        <a:pt x="56" y="16"/>
                      </a:lnTo>
                      <a:lnTo>
                        <a:pt x="47" y="19"/>
                      </a:lnTo>
                      <a:lnTo>
                        <a:pt x="37" y="23"/>
                      </a:lnTo>
                      <a:lnTo>
                        <a:pt x="29" y="30"/>
                      </a:lnTo>
                      <a:lnTo>
                        <a:pt x="22" y="34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3" name="Freeform 35">
                  <a:extLst>
                    <a:ext uri="{FF2B5EF4-FFF2-40B4-BE49-F238E27FC236}">
                      <a16:creationId xmlns:a16="http://schemas.microsoft.com/office/drawing/2014/main" id="{E11326BB-3B4B-D845-40BF-7FC0B36327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0" y="479"/>
                  <a:ext cx="116" cy="41"/>
                </a:xfrm>
                <a:custGeom>
                  <a:avLst/>
                  <a:gdLst>
                    <a:gd name="T0" fmla="*/ 115 w 116"/>
                    <a:gd name="T1" fmla="*/ 0 h 41"/>
                    <a:gd name="T2" fmla="*/ 64 w 116"/>
                    <a:gd name="T3" fmla="*/ 10 h 41"/>
                    <a:gd name="T4" fmla="*/ 52 w 116"/>
                    <a:gd name="T5" fmla="*/ 11 h 41"/>
                    <a:gd name="T6" fmla="*/ 38 w 116"/>
                    <a:gd name="T7" fmla="*/ 22 h 41"/>
                    <a:gd name="T8" fmla="*/ 23 w 116"/>
                    <a:gd name="T9" fmla="*/ 30 h 41"/>
                    <a:gd name="T10" fmla="*/ 9 w 116"/>
                    <a:gd name="T11" fmla="*/ 35 h 41"/>
                    <a:gd name="T12" fmla="*/ 0 w 116"/>
                    <a:gd name="T13" fmla="*/ 40 h 4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6" h="41">
                      <a:moveTo>
                        <a:pt x="115" y="0"/>
                      </a:moveTo>
                      <a:lnTo>
                        <a:pt x="64" y="10"/>
                      </a:lnTo>
                      <a:lnTo>
                        <a:pt x="52" y="11"/>
                      </a:lnTo>
                      <a:lnTo>
                        <a:pt x="38" y="22"/>
                      </a:lnTo>
                      <a:lnTo>
                        <a:pt x="23" y="30"/>
                      </a:lnTo>
                      <a:lnTo>
                        <a:pt x="9" y="35"/>
                      </a:lnTo>
                      <a:lnTo>
                        <a:pt x="0" y="4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4" name="Freeform 36">
                  <a:extLst>
                    <a:ext uri="{FF2B5EF4-FFF2-40B4-BE49-F238E27FC236}">
                      <a16:creationId xmlns:a16="http://schemas.microsoft.com/office/drawing/2014/main" id="{8D1FCFCE-8337-E0CA-9901-A85020619F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19" y="493"/>
                  <a:ext cx="35" cy="17"/>
                </a:xfrm>
                <a:custGeom>
                  <a:avLst/>
                  <a:gdLst>
                    <a:gd name="T0" fmla="*/ 34 w 35"/>
                    <a:gd name="T1" fmla="*/ 5 h 17"/>
                    <a:gd name="T2" fmla="*/ 30 w 35"/>
                    <a:gd name="T3" fmla="*/ 10 h 17"/>
                    <a:gd name="T4" fmla="*/ 25 w 35"/>
                    <a:gd name="T5" fmla="*/ 13 h 17"/>
                    <a:gd name="T6" fmla="*/ 21 w 35"/>
                    <a:gd name="T7" fmla="*/ 14 h 17"/>
                    <a:gd name="T8" fmla="*/ 17 w 35"/>
                    <a:gd name="T9" fmla="*/ 16 h 17"/>
                    <a:gd name="T10" fmla="*/ 14 w 35"/>
                    <a:gd name="T11" fmla="*/ 16 h 17"/>
                    <a:gd name="T12" fmla="*/ 11 w 35"/>
                    <a:gd name="T13" fmla="*/ 14 h 17"/>
                    <a:gd name="T14" fmla="*/ 8 w 35"/>
                    <a:gd name="T15" fmla="*/ 13 h 17"/>
                    <a:gd name="T16" fmla="*/ 3 w 35"/>
                    <a:gd name="T17" fmla="*/ 12 h 17"/>
                    <a:gd name="T18" fmla="*/ 0 w 35"/>
                    <a:gd name="T19" fmla="*/ 12 h 17"/>
                    <a:gd name="T20" fmla="*/ 20 w 35"/>
                    <a:gd name="T21" fmla="*/ 0 h 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35" h="17">
                      <a:moveTo>
                        <a:pt x="34" y="5"/>
                      </a:moveTo>
                      <a:lnTo>
                        <a:pt x="30" y="10"/>
                      </a:lnTo>
                      <a:lnTo>
                        <a:pt x="25" y="13"/>
                      </a:lnTo>
                      <a:lnTo>
                        <a:pt x="21" y="14"/>
                      </a:lnTo>
                      <a:lnTo>
                        <a:pt x="17" y="16"/>
                      </a:lnTo>
                      <a:lnTo>
                        <a:pt x="14" y="16"/>
                      </a:lnTo>
                      <a:lnTo>
                        <a:pt x="11" y="14"/>
                      </a:lnTo>
                      <a:lnTo>
                        <a:pt x="8" y="13"/>
                      </a:lnTo>
                      <a:lnTo>
                        <a:pt x="3" y="12"/>
                      </a:lnTo>
                      <a:lnTo>
                        <a:pt x="0" y="12"/>
                      </a:lnTo>
                      <a:lnTo>
                        <a:pt x="2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5" name="Freeform 37">
                  <a:extLst>
                    <a:ext uri="{FF2B5EF4-FFF2-40B4-BE49-F238E27FC236}">
                      <a16:creationId xmlns:a16="http://schemas.microsoft.com/office/drawing/2014/main" id="{92EACA98-E98C-A4D2-7AA5-3B823E081B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" y="543"/>
                  <a:ext cx="25" cy="3"/>
                </a:xfrm>
                <a:custGeom>
                  <a:avLst/>
                  <a:gdLst>
                    <a:gd name="T0" fmla="*/ 0 w 25"/>
                    <a:gd name="T1" fmla="*/ 0 h 3"/>
                    <a:gd name="T2" fmla="*/ 5 w 25"/>
                    <a:gd name="T3" fmla="*/ 1 h 3"/>
                    <a:gd name="T4" fmla="*/ 12 w 25"/>
                    <a:gd name="T5" fmla="*/ 2 h 3"/>
                    <a:gd name="T6" fmla="*/ 18 w 25"/>
                    <a:gd name="T7" fmla="*/ 1 h 3"/>
                    <a:gd name="T8" fmla="*/ 24 w 25"/>
                    <a:gd name="T9" fmla="*/ 0 h 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5" h="3">
                      <a:moveTo>
                        <a:pt x="0" y="0"/>
                      </a:moveTo>
                      <a:lnTo>
                        <a:pt x="5" y="1"/>
                      </a:lnTo>
                      <a:lnTo>
                        <a:pt x="12" y="2"/>
                      </a:lnTo>
                      <a:lnTo>
                        <a:pt x="18" y="1"/>
                      </a:lnTo>
                      <a:lnTo>
                        <a:pt x="24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6" name="Freeform 38">
                  <a:extLst>
                    <a:ext uri="{FF2B5EF4-FFF2-40B4-BE49-F238E27FC236}">
                      <a16:creationId xmlns:a16="http://schemas.microsoft.com/office/drawing/2014/main" id="{653ACA74-9886-5130-52FD-D2BD1C8254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99" y="480"/>
                  <a:ext cx="37" cy="9"/>
                </a:xfrm>
                <a:custGeom>
                  <a:avLst/>
                  <a:gdLst>
                    <a:gd name="T0" fmla="*/ 0 w 37"/>
                    <a:gd name="T1" fmla="*/ 0 h 9"/>
                    <a:gd name="T2" fmla="*/ 11 w 37"/>
                    <a:gd name="T3" fmla="*/ 5 h 9"/>
                    <a:gd name="T4" fmla="*/ 15 w 37"/>
                    <a:gd name="T5" fmla="*/ 8 h 9"/>
                    <a:gd name="T6" fmla="*/ 20 w 37"/>
                    <a:gd name="T7" fmla="*/ 8 h 9"/>
                    <a:gd name="T8" fmla="*/ 26 w 37"/>
                    <a:gd name="T9" fmla="*/ 7 h 9"/>
                    <a:gd name="T10" fmla="*/ 31 w 37"/>
                    <a:gd name="T11" fmla="*/ 5 h 9"/>
                    <a:gd name="T12" fmla="*/ 36 w 37"/>
                    <a:gd name="T13" fmla="*/ 2 h 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0"/>
                      </a:moveTo>
                      <a:lnTo>
                        <a:pt x="11" y="5"/>
                      </a:lnTo>
                      <a:lnTo>
                        <a:pt x="15" y="8"/>
                      </a:lnTo>
                      <a:lnTo>
                        <a:pt x="20" y="8"/>
                      </a:lnTo>
                      <a:lnTo>
                        <a:pt x="26" y="7"/>
                      </a:lnTo>
                      <a:lnTo>
                        <a:pt x="31" y="5"/>
                      </a:lnTo>
                      <a:lnTo>
                        <a:pt x="36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7" name="Freeform 39">
                  <a:extLst>
                    <a:ext uri="{FF2B5EF4-FFF2-40B4-BE49-F238E27FC236}">
                      <a16:creationId xmlns:a16="http://schemas.microsoft.com/office/drawing/2014/main" id="{6BBC2900-2824-0B04-EA7D-1C6626FA8E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3" y="513"/>
                  <a:ext cx="13" cy="10"/>
                </a:xfrm>
                <a:custGeom>
                  <a:avLst/>
                  <a:gdLst>
                    <a:gd name="T0" fmla="*/ 0 w 13"/>
                    <a:gd name="T1" fmla="*/ 0 h 10"/>
                    <a:gd name="T2" fmla="*/ 7 w 13"/>
                    <a:gd name="T3" fmla="*/ 2 h 10"/>
                    <a:gd name="T4" fmla="*/ 11 w 13"/>
                    <a:gd name="T5" fmla="*/ 6 h 10"/>
                    <a:gd name="T6" fmla="*/ 12 w 13"/>
                    <a:gd name="T7" fmla="*/ 9 h 1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3" h="10">
                      <a:moveTo>
                        <a:pt x="0" y="0"/>
                      </a:moveTo>
                      <a:lnTo>
                        <a:pt x="7" y="2"/>
                      </a:lnTo>
                      <a:lnTo>
                        <a:pt x="11" y="6"/>
                      </a:lnTo>
                      <a:lnTo>
                        <a:pt x="12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8" name="Freeform 40">
                  <a:extLst>
                    <a:ext uri="{FF2B5EF4-FFF2-40B4-BE49-F238E27FC236}">
                      <a16:creationId xmlns:a16="http://schemas.microsoft.com/office/drawing/2014/main" id="{53F1C256-D1F8-7A04-0CB4-95E37C2F7F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87" y="502"/>
                  <a:ext cx="13" cy="13"/>
                </a:xfrm>
                <a:custGeom>
                  <a:avLst/>
                  <a:gdLst>
                    <a:gd name="T0" fmla="*/ 12 w 13"/>
                    <a:gd name="T1" fmla="*/ 0 h 13"/>
                    <a:gd name="T2" fmla="*/ 12 w 13"/>
                    <a:gd name="T3" fmla="*/ 1 h 13"/>
                    <a:gd name="T4" fmla="*/ 11 w 13"/>
                    <a:gd name="T5" fmla="*/ 3 h 13"/>
                    <a:gd name="T6" fmla="*/ 9 w 13"/>
                    <a:gd name="T7" fmla="*/ 8 h 13"/>
                    <a:gd name="T8" fmla="*/ 7 w 13"/>
                    <a:gd name="T9" fmla="*/ 9 h 13"/>
                    <a:gd name="T10" fmla="*/ 4 w 13"/>
                    <a:gd name="T11" fmla="*/ 10 h 13"/>
                    <a:gd name="T12" fmla="*/ 0 w 13"/>
                    <a:gd name="T13" fmla="*/ 12 h 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3" h="13">
                      <a:moveTo>
                        <a:pt x="12" y="0"/>
                      </a:moveTo>
                      <a:lnTo>
                        <a:pt x="12" y="1"/>
                      </a:lnTo>
                      <a:lnTo>
                        <a:pt x="11" y="3"/>
                      </a:lnTo>
                      <a:lnTo>
                        <a:pt x="9" y="8"/>
                      </a:lnTo>
                      <a:lnTo>
                        <a:pt x="7" y="9"/>
                      </a:lnTo>
                      <a:lnTo>
                        <a:pt x="4" y="10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59" name="Freeform 41">
                  <a:extLst>
                    <a:ext uri="{FF2B5EF4-FFF2-40B4-BE49-F238E27FC236}">
                      <a16:creationId xmlns:a16="http://schemas.microsoft.com/office/drawing/2014/main" id="{9874DA33-45D2-A188-435B-E9E5E8A619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7" y="493"/>
                  <a:ext cx="20" cy="8"/>
                </a:xfrm>
                <a:custGeom>
                  <a:avLst/>
                  <a:gdLst>
                    <a:gd name="T0" fmla="*/ 0 w 20"/>
                    <a:gd name="T1" fmla="*/ 0 h 8"/>
                    <a:gd name="T2" fmla="*/ 1 w 20"/>
                    <a:gd name="T3" fmla="*/ 3 h 8"/>
                    <a:gd name="T4" fmla="*/ 4 w 20"/>
                    <a:gd name="T5" fmla="*/ 5 h 8"/>
                    <a:gd name="T6" fmla="*/ 7 w 20"/>
                    <a:gd name="T7" fmla="*/ 7 h 8"/>
                    <a:gd name="T8" fmla="*/ 11 w 20"/>
                    <a:gd name="T9" fmla="*/ 7 h 8"/>
                    <a:gd name="T10" fmla="*/ 16 w 20"/>
                    <a:gd name="T11" fmla="*/ 7 h 8"/>
                    <a:gd name="T12" fmla="*/ 19 w 20"/>
                    <a:gd name="T13" fmla="*/ 7 h 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0" h="8">
                      <a:moveTo>
                        <a:pt x="0" y="0"/>
                      </a:moveTo>
                      <a:lnTo>
                        <a:pt x="1" y="3"/>
                      </a:lnTo>
                      <a:lnTo>
                        <a:pt x="4" y="5"/>
                      </a:lnTo>
                      <a:lnTo>
                        <a:pt x="7" y="7"/>
                      </a:lnTo>
                      <a:lnTo>
                        <a:pt x="11" y="7"/>
                      </a:lnTo>
                      <a:lnTo>
                        <a:pt x="16" y="7"/>
                      </a:lnTo>
                      <a:lnTo>
                        <a:pt x="19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60" name="Freeform 42">
                  <a:extLst>
                    <a:ext uri="{FF2B5EF4-FFF2-40B4-BE49-F238E27FC236}">
                      <a16:creationId xmlns:a16="http://schemas.microsoft.com/office/drawing/2014/main" id="{CF5FCECA-213B-2AB6-9504-E16F09C5A3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1" y="561"/>
                  <a:ext cx="19" cy="4"/>
                </a:xfrm>
                <a:custGeom>
                  <a:avLst/>
                  <a:gdLst>
                    <a:gd name="T0" fmla="*/ 0 w 19"/>
                    <a:gd name="T1" fmla="*/ 0 h 4"/>
                    <a:gd name="T2" fmla="*/ 4 w 19"/>
                    <a:gd name="T3" fmla="*/ 2 h 4"/>
                    <a:gd name="T4" fmla="*/ 8 w 19"/>
                    <a:gd name="T5" fmla="*/ 3 h 4"/>
                    <a:gd name="T6" fmla="*/ 13 w 19"/>
                    <a:gd name="T7" fmla="*/ 3 h 4"/>
                    <a:gd name="T8" fmla="*/ 18 w 19"/>
                    <a:gd name="T9" fmla="*/ 3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4">
                      <a:moveTo>
                        <a:pt x="0" y="0"/>
                      </a:moveTo>
                      <a:lnTo>
                        <a:pt x="4" y="2"/>
                      </a:lnTo>
                      <a:lnTo>
                        <a:pt x="8" y="3"/>
                      </a:lnTo>
                      <a:lnTo>
                        <a:pt x="13" y="3"/>
                      </a:lnTo>
                      <a:lnTo>
                        <a:pt x="18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61" name="Freeform 43">
                  <a:extLst>
                    <a:ext uri="{FF2B5EF4-FFF2-40B4-BE49-F238E27FC236}">
                      <a16:creationId xmlns:a16="http://schemas.microsoft.com/office/drawing/2014/main" id="{93A7E482-F77D-C0BE-923F-9484715F05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479"/>
                  <a:ext cx="17" cy="14"/>
                </a:xfrm>
                <a:custGeom>
                  <a:avLst/>
                  <a:gdLst>
                    <a:gd name="T0" fmla="*/ 0 w 17"/>
                    <a:gd name="T1" fmla="*/ 0 h 14"/>
                    <a:gd name="T2" fmla="*/ 5 w 17"/>
                    <a:gd name="T3" fmla="*/ 4 h 14"/>
                    <a:gd name="T4" fmla="*/ 9 w 17"/>
                    <a:gd name="T5" fmla="*/ 7 h 14"/>
                    <a:gd name="T6" fmla="*/ 12 w 17"/>
                    <a:gd name="T7" fmla="*/ 11 h 14"/>
                    <a:gd name="T8" fmla="*/ 16 w 17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7" h="14">
                      <a:moveTo>
                        <a:pt x="0" y="0"/>
                      </a:moveTo>
                      <a:lnTo>
                        <a:pt x="5" y="4"/>
                      </a:lnTo>
                      <a:lnTo>
                        <a:pt x="9" y="7"/>
                      </a:lnTo>
                      <a:lnTo>
                        <a:pt x="12" y="11"/>
                      </a:lnTo>
                      <a:lnTo>
                        <a:pt x="16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0000C0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</p:grpSp>
          <p:grpSp>
            <p:nvGrpSpPr>
              <p:cNvPr id="26642" name="Group 44">
                <a:extLst>
                  <a:ext uri="{FF2B5EF4-FFF2-40B4-BE49-F238E27FC236}">
                    <a16:creationId xmlns:a16="http://schemas.microsoft.com/office/drawing/2014/main" id="{FD23F23F-A663-648F-2B1D-30251BB774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84" y="632"/>
                <a:ext cx="188" cy="200"/>
                <a:chOff x="3984" y="632"/>
                <a:chExt cx="188" cy="200"/>
              </a:xfrm>
            </p:grpSpPr>
            <p:sp>
              <p:nvSpPr>
                <p:cNvPr id="26643" name="Freeform 45">
                  <a:extLst>
                    <a:ext uri="{FF2B5EF4-FFF2-40B4-BE49-F238E27FC236}">
                      <a16:creationId xmlns:a16="http://schemas.microsoft.com/office/drawing/2014/main" id="{949A4712-C67E-5EC7-8FCD-140C391EAF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4" y="632"/>
                  <a:ext cx="188" cy="200"/>
                </a:xfrm>
                <a:custGeom>
                  <a:avLst/>
                  <a:gdLst>
                    <a:gd name="T0" fmla="*/ 2 w 188"/>
                    <a:gd name="T1" fmla="*/ 9 h 200"/>
                    <a:gd name="T2" fmla="*/ 125 w 188"/>
                    <a:gd name="T3" fmla="*/ 0 h 200"/>
                    <a:gd name="T4" fmla="*/ 160 w 188"/>
                    <a:gd name="T5" fmla="*/ 27 h 200"/>
                    <a:gd name="T6" fmla="*/ 174 w 188"/>
                    <a:gd name="T7" fmla="*/ 43 h 200"/>
                    <a:gd name="T8" fmla="*/ 182 w 188"/>
                    <a:gd name="T9" fmla="*/ 62 h 200"/>
                    <a:gd name="T10" fmla="*/ 185 w 188"/>
                    <a:gd name="T11" fmla="*/ 82 h 200"/>
                    <a:gd name="T12" fmla="*/ 187 w 188"/>
                    <a:gd name="T13" fmla="*/ 114 h 200"/>
                    <a:gd name="T14" fmla="*/ 182 w 188"/>
                    <a:gd name="T15" fmla="*/ 144 h 200"/>
                    <a:gd name="T16" fmla="*/ 167 w 188"/>
                    <a:gd name="T17" fmla="*/ 172 h 200"/>
                    <a:gd name="T18" fmla="*/ 0 w 188"/>
                    <a:gd name="T19" fmla="*/ 199 h 200"/>
                    <a:gd name="T20" fmla="*/ 20 w 188"/>
                    <a:gd name="T21" fmla="*/ 172 h 200"/>
                    <a:gd name="T22" fmla="*/ 31 w 188"/>
                    <a:gd name="T23" fmla="*/ 140 h 200"/>
                    <a:gd name="T24" fmla="*/ 33 w 188"/>
                    <a:gd name="T25" fmla="*/ 101 h 200"/>
                    <a:gd name="T26" fmla="*/ 33 w 188"/>
                    <a:gd name="T27" fmla="*/ 76 h 200"/>
                    <a:gd name="T28" fmla="*/ 15 w 188"/>
                    <a:gd name="T29" fmla="*/ 39 h 200"/>
                    <a:gd name="T30" fmla="*/ 2 w 188"/>
                    <a:gd name="T31" fmla="*/ 9 h 200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188" h="200">
                      <a:moveTo>
                        <a:pt x="2" y="9"/>
                      </a:moveTo>
                      <a:lnTo>
                        <a:pt x="125" y="0"/>
                      </a:lnTo>
                      <a:lnTo>
                        <a:pt x="160" y="27"/>
                      </a:lnTo>
                      <a:lnTo>
                        <a:pt x="174" y="43"/>
                      </a:lnTo>
                      <a:lnTo>
                        <a:pt x="182" y="62"/>
                      </a:lnTo>
                      <a:lnTo>
                        <a:pt x="185" y="82"/>
                      </a:lnTo>
                      <a:lnTo>
                        <a:pt x="187" y="114"/>
                      </a:lnTo>
                      <a:lnTo>
                        <a:pt x="182" y="144"/>
                      </a:lnTo>
                      <a:lnTo>
                        <a:pt x="167" y="172"/>
                      </a:lnTo>
                      <a:lnTo>
                        <a:pt x="0" y="199"/>
                      </a:lnTo>
                      <a:lnTo>
                        <a:pt x="20" y="172"/>
                      </a:lnTo>
                      <a:lnTo>
                        <a:pt x="31" y="140"/>
                      </a:lnTo>
                      <a:lnTo>
                        <a:pt x="33" y="101"/>
                      </a:lnTo>
                      <a:lnTo>
                        <a:pt x="33" y="76"/>
                      </a:lnTo>
                      <a:lnTo>
                        <a:pt x="15" y="39"/>
                      </a:lnTo>
                      <a:lnTo>
                        <a:pt x="2" y="9"/>
                      </a:lnTo>
                    </a:path>
                  </a:pathLst>
                </a:custGeom>
                <a:solidFill>
                  <a:srgbClr val="9FBF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6644" name="Oval 46">
                  <a:extLst>
                    <a:ext uri="{FF2B5EF4-FFF2-40B4-BE49-F238E27FC236}">
                      <a16:creationId xmlns:a16="http://schemas.microsoft.com/office/drawing/2014/main" id="{59144CF5-F3F1-715A-F669-2CF08EFCD84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09" y="778"/>
                  <a:ext cx="18" cy="19"/>
                </a:xfrm>
                <a:prstGeom prst="ellipse">
                  <a:avLst/>
                </a:prstGeom>
                <a:solidFill>
                  <a:srgbClr val="FFFFFF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00000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4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2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0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n-IE" altLang="en-US">
                    <a:solidFill>
                      <a:schemeClr val="tx1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</p:grpSp>
      </p:grpSp>
      <p:pic>
        <p:nvPicPr>
          <p:cNvPr id="26630" name="Picture 47" descr="pe02620_">
            <a:extLst>
              <a:ext uri="{FF2B5EF4-FFF2-40B4-BE49-F238E27FC236}">
                <a16:creationId xmlns:a16="http://schemas.microsoft.com/office/drawing/2014/main" id="{AF5D4578-0B9D-129D-967A-0E46C28D6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907" y="3336071"/>
            <a:ext cx="16732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Picture 48" descr="bs01851_">
            <a:extLst>
              <a:ext uri="{FF2B5EF4-FFF2-40B4-BE49-F238E27FC236}">
                <a16:creationId xmlns:a16="http://schemas.microsoft.com/office/drawing/2014/main" id="{9E85CB58-FCBB-C677-BF48-DCB2D67C40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3588" y="4489450"/>
            <a:ext cx="2109787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IE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6632" name="Picture 49" descr="pe01746_">
            <a:extLst>
              <a:ext uri="{FF2B5EF4-FFF2-40B4-BE49-F238E27FC236}">
                <a16:creationId xmlns:a16="http://schemas.microsoft.com/office/drawing/2014/main" id="{CCAF5905-47CE-A6E2-69F2-0923B4CEE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876" y="5312568"/>
            <a:ext cx="1860550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Picture 50" descr="en00378a">
            <a:extLst>
              <a:ext uri="{FF2B5EF4-FFF2-40B4-BE49-F238E27FC236}">
                <a16:creationId xmlns:a16="http://schemas.microsoft.com/office/drawing/2014/main" id="{A504A181-AAB9-B6A0-FEDE-2B5CC06D47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4252913"/>
            <a:ext cx="1684338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IE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6634" name="Picture 51" descr="bs01199_">
            <a:extLst>
              <a:ext uri="{FF2B5EF4-FFF2-40B4-BE49-F238E27FC236}">
                <a16:creationId xmlns:a16="http://schemas.microsoft.com/office/drawing/2014/main" id="{03857755-B9AD-A201-D924-97451CAC8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963" y="4783138"/>
            <a:ext cx="1712912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52" descr="bd00031_">
            <a:extLst>
              <a:ext uri="{FF2B5EF4-FFF2-40B4-BE49-F238E27FC236}">
                <a16:creationId xmlns:a16="http://schemas.microsoft.com/office/drawing/2014/main" id="{1EBDD6D5-655C-A006-DC36-EDF3A0E4E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75" y="5403850"/>
            <a:ext cx="141287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54">
            <a:extLst>
              <a:ext uri="{FF2B5EF4-FFF2-40B4-BE49-F238E27FC236}">
                <a16:creationId xmlns:a16="http://schemas.microsoft.com/office/drawing/2014/main" id="{FC6B9680-ECFF-3027-A4D0-94EF36057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4584700"/>
            <a:ext cx="2165350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>
            <a:extLst>
              <a:ext uri="{FF2B5EF4-FFF2-40B4-BE49-F238E27FC236}">
                <a16:creationId xmlns:a16="http://schemas.microsoft.com/office/drawing/2014/main" id="{693FFE45-D317-B395-952B-D45E83197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/>
              <a:t>Prompts</a:t>
            </a:r>
          </a:p>
        </p:txBody>
      </p:sp>
      <p:pic>
        <p:nvPicPr>
          <p:cNvPr id="3" name="Picture 2" descr="A picture containing person, people, chair, seat&#10;&#10;Description automatically generated">
            <a:extLst>
              <a:ext uri="{FF2B5EF4-FFF2-40B4-BE49-F238E27FC236}">
                <a16:creationId xmlns:a16="http://schemas.microsoft.com/office/drawing/2014/main" id="{33CFEDC6-749C-02EC-7BB3-D9EBFE5A7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" y="2679192"/>
            <a:ext cx="3447288" cy="3447288"/>
          </a:xfrm>
          <a:prstGeom prst="rect">
            <a:avLst/>
          </a:prstGeom>
          <a:noFill/>
        </p:spPr>
      </p:pic>
      <p:sp>
        <p:nvSpPr>
          <p:cNvPr id="16387" name="Rectangle 3">
            <a:extLst>
              <a:ext uri="{FF2B5EF4-FFF2-40B4-BE49-F238E27FC236}">
                <a16:creationId xmlns:a16="http://schemas.microsoft.com/office/drawing/2014/main" id="{619DF52F-385E-6B63-91CB-A73ED5EA81A7}"/>
              </a:ext>
            </a:extLst>
          </p:cNvPr>
          <p:cNvSpPr>
            <a:spLocks noGrp="1" noChangeArrowheads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rtlCol="0" anchor="t"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Be sure that the prompt gives sufficient help to produce the correct response.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GB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Be sure the prompt is not unnecessary or confusing .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GB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Be sure the prompt can be faded.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GB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Use one prompt type, either physical, verbal or visual.</a:t>
            </a:r>
            <a:r>
              <a:rPr lang="en-GB" altLang="en-US" sz="1500" i="1"/>
              <a:t>(if more than one prompt used, a prompt fading strategy is needed for each one.)</a:t>
            </a:r>
          </a:p>
        </p:txBody>
      </p:sp>
      <p:sp>
        <p:nvSpPr>
          <p:cNvPr id="27657" name="Footer Placeholder 4">
            <a:extLst>
              <a:ext uri="{FF2B5EF4-FFF2-40B4-BE49-F238E27FC236}">
                <a16:creationId xmlns:a16="http://schemas.microsoft.com/office/drawing/2014/main" id="{EEC6C39B-BB70-AF5A-2A65-F5070E1D2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2">
            <a:extLst>
              <a:ext uri="{FF2B5EF4-FFF2-40B4-BE49-F238E27FC236}">
                <a16:creationId xmlns:a16="http://schemas.microsoft.com/office/drawing/2014/main" id="{BBFBBF88-0661-C283-4CF0-53F7F498D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r>
              <a:rPr lang="en-IE" altLang="en-US"/>
              <a:t>Why fade prompts?</a:t>
            </a:r>
          </a:p>
        </p:txBody>
      </p:sp>
      <p:sp>
        <p:nvSpPr>
          <p:cNvPr id="28682" name="Footer Placeholder 3">
            <a:extLst>
              <a:ext uri="{FF2B5EF4-FFF2-40B4-BE49-F238E27FC236}">
                <a16:creationId xmlns:a16="http://schemas.microsoft.com/office/drawing/2014/main" id="{2F8BF16D-8129-03D4-E8BF-73120042C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aphicFrame>
        <p:nvGraphicFramePr>
          <p:cNvPr id="28678" name="Content Placeholder 1">
            <a:extLst>
              <a:ext uri="{FF2B5EF4-FFF2-40B4-BE49-F238E27FC236}">
                <a16:creationId xmlns:a16="http://schemas.microsoft.com/office/drawing/2014/main" id="{CC8ED857-2D9D-E8EC-790D-887B968270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3257406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>
            <a:extLst>
              <a:ext uri="{FF2B5EF4-FFF2-40B4-BE49-F238E27FC236}">
                <a16:creationId xmlns:a16="http://schemas.microsoft.com/office/drawing/2014/main" id="{6BB4E2B8-3F1E-38C9-EE70-7BC1FE4DBB1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41375" y="2232156"/>
            <a:ext cx="7162800" cy="3724281"/>
          </a:xfrm>
        </p:spPr>
        <p:txBody>
          <a:bodyPr rtlCol="0">
            <a:normAutofit fontScale="77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Verbal prompts(Auditory)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Fade with time interval(s) 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Audio- IPod, mobile phone head set, church bells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dirty="0"/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Physical prompts (Touch )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Hand over hand, elbow, shoulder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(H/H, H/E, H/S)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Visual prompts(Vision)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Gestures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Pictures (picture strips)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Demonstration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/>
              <a:t>Proximity</a:t>
            </a:r>
          </a:p>
        </p:txBody>
      </p:sp>
      <p:sp>
        <p:nvSpPr>
          <p:cNvPr id="29699" name="Footer Placeholder 1">
            <a:extLst>
              <a:ext uri="{FF2B5EF4-FFF2-40B4-BE49-F238E27FC236}">
                <a16:creationId xmlns:a16="http://schemas.microsoft.com/office/drawing/2014/main" id="{BAD331CC-E736-7CE6-3605-C721E924C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E423DDB3-C85E-7AF1-64AD-E7EE61E0C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Prompt Fading Options</a:t>
            </a:r>
          </a:p>
        </p:txBody>
      </p:sp>
      <p:grpSp>
        <p:nvGrpSpPr>
          <p:cNvPr id="29701" name="Group 91">
            <a:extLst>
              <a:ext uri="{FF2B5EF4-FFF2-40B4-BE49-F238E27FC236}">
                <a16:creationId xmlns:a16="http://schemas.microsoft.com/office/drawing/2014/main" id="{651EE923-D8F0-0146-0EE9-E20F315B1F30}"/>
              </a:ext>
            </a:extLst>
          </p:cNvPr>
          <p:cNvGrpSpPr>
            <a:grpSpLocks/>
          </p:cNvGrpSpPr>
          <p:nvPr/>
        </p:nvGrpSpPr>
        <p:grpSpPr bwMode="auto">
          <a:xfrm>
            <a:off x="3716338" y="5589588"/>
            <a:ext cx="2744787" cy="763587"/>
            <a:chOff x="3984" y="432"/>
            <a:chExt cx="1729" cy="481"/>
          </a:xfrm>
        </p:grpSpPr>
        <p:grpSp>
          <p:nvGrpSpPr>
            <p:cNvPr id="29702" name="Group 47">
              <a:extLst>
                <a:ext uri="{FF2B5EF4-FFF2-40B4-BE49-F238E27FC236}">
                  <a16:creationId xmlns:a16="http://schemas.microsoft.com/office/drawing/2014/main" id="{904FCFA1-079C-A09F-1955-E218D40C5D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84" y="474"/>
              <a:ext cx="663" cy="379"/>
              <a:chOff x="3984" y="474"/>
              <a:chExt cx="663" cy="379"/>
            </a:xfrm>
          </p:grpSpPr>
          <p:grpSp>
            <p:nvGrpSpPr>
              <p:cNvPr id="29746" name="Group 21">
                <a:extLst>
                  <a:ext uri="{FF2B5EF4-FFF2-40B4-BE49-F238E27FC236}">
                    <a16:creationId xmlns:a16="http://schemas.microsoft.com/office/drawing/2014/main" id="{FFFA2B43-2094-8323-F4F4-484A43B95E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83" y="494"/>
                <a:ext cx="364" cy="291"/>
                <a:chOff x="4283" y="494"/>
                <a:chExt cx="364" cy="291"/>
              </a:xfrm>
            </p:grpSpPr>
            <p:sp>
              <p:nvSpPr>
                <p:cNvPr id="29772" name="Freeform 4">
                  <a:extLst>
                    <a:ext uri="{FF2B5EF4-FFF2-40B4-BE49-F238E27FC236}">
                      <a16:creationId xmlns:a16="http://schemas.microsoft.com/office/drawing/2014/main" id="{54211A38-7C0E-8017-452A-179528F7FB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83" y="494"/>
                  <a:ext cx="364" cy="291"/>
                </a:xfrm>
                <a:custGeom>
                  <a:avLst/>
                  <a:gdLst>
                    <a:gd name="T0" fmla="*/ 60 w 364"/>
                    <a:gd name="T1" fmla="*/ 290 h 291"/>
                    <a:gd name="T2" fmla="*/ 91 w 364"/>
                    <a:gd name="T3" fmla="*/ 288 h 291"/>
                    <a:gd name="T4" fmla="*/ 116 w 364"/>
                    <a:gd name="T5" fmla="*/ 284 h 291"/>
                    <a:gd name="T6" fmla="*/ 140 w 364"/>
                    <a:gd name="T7" fmla="*/ 279 h 291"/>
                    <a:gd name="T8" fmla="*/ 164 w 364"/>
                    <a:gd name="T9" fmla="*/ 269 h 291"/>
                    <a:gd name="T10" fmla="*/ 183 w 364"/>
                    <a:gd name="T11" fmla="*/ 258 h 291"/>
                    <a:gd name="T12" fmla="*/ 210 w 364"/>
                    <a:gd name="T13" fmla="*/ 240 h 291"/>
                    <a:gd name="T14" fmla="*/ 239 w 364"/>
                    <a:gd name="T15" fmla="*/ 210 h 291"/>
                    <a:gd name="T16" fmla="*/ 267 w 364"/>
                    <a:gd name="T17" fmla="*/ 180 h 291"/>
                    <a:gd name="T18" fmla="*/ 294 w 364"/>
                    <a:gd name="T19" fmla="*/ 139 h 291"/>
                    <a:gd name="T20" fmla="*/ 317 w 364"/>
                    <a:gd name="T21" fmla="*/ 115 h 291"/>
                    <a:gd name="T22" fmla="*/ 339 w 364"/>
                    <a:gd name="T23" fmla="*/ 96 h 291"/>
                    <a:gd name="T24" fmla="*/ 346 w 364"/>
                    <a:gd name="T25" fmla="*/ 91 h 291"/>
                    <a:gd name="T26" fmla="*/ 349 w 364"/>
                    <a:gd name="T27" fmla="*/ 87 h 291"/>
                    <a:gd name="T28" fmla="*/ 351 w 364"/>
                    <a:gd name="T29" fmla="*/ 84 h 291"/>
                    <a:gd name="T30" fmla="*/ 353 w 364"/>
                    <a:gd name="T31" fmla="*/ 79 h 291"/>
                    <a:gd name="T32" fmla="*/ 354 w 364"/>
                    <a:gd name="T33" fmla="*/ 75 h 291"/>
                    <a:gd name="T34" fmla="*/ 353 w 364"/>
                    <a:gd name="T35" fmla="*/ 69 h 291"/>
                    <a:gd name="T36" fmla="*/ 351 w 364"/>
                    <a:gd name="T37" fmla="*/ 64 h 291"/>
                    <a:gd name="T38" fmla="*/ 347 w 364"/>
                    <a:gd name="T39" fmla="*/ 62 h 291"/>
                    <a:gd name="T40" fmla="*/ 341 w 364"/>
                    <a:gd name="T41" fmla="*/ 61 h 291"/>
                    <a:gd name="T42" fmla="*/ 350 w 364"/>
                    <a:gd name="T43" fmla="*/ 56 h 291"/>
                    <a:gd name="T44" fmla="*/ 354 w 364"/>
                    <a:gd name="T45" fmla="*/ 52 h 291"/>
                    <a:gd name="T46" fmla="*/ 357 w 364"/>
                    <a:gd name="T47" fmla="*/ 48 h 291"/>
                    <a:gd name="T48" fmla="*/ 360 w 364"/>
                    <a:gd name="T49" fmla="*/ 43 h 291"/>
                    <a:gd name="T50" fmla="*/ 362 w 364"/>
                    <a:gd name="T51" fmla="*/ 38 h 291"/>
                    <a:gd name="T52" fmla="*/ 363 w 364"/>
                    <a:gd name="T53" fmla="*/ 34 h 291"/>
                    <a:gd name="T54" fmla="*/ 362 w 364"/>
                    <a:gd name="T55" fmla="*/ 30 h 291"/>
                    <a:gd name="T56" fmla="*/ 361 w 364"/>
                    <a:gd name="T57" fmla="*/ 26 h 291"/>
                    <a:gd name="T58" fmla="*/ 359 w 364"/>
                    <a:gd name="T59" fmla="*/ 22 h 291"/>
                    <a:gd name="T60" fmla="*/ 356 w 364"/>
                    <a:gd name="T61" fmla="*/ 20 h 291"/>
                    <a:gd name="T62" fmla="*/ 353 w 364"/>
                    <a:gd name="T63" fmla="*/ 18 h 291"/>
                    <a:gd name="T64" fmla="*/ 348 w 364"/>
                    <a:gd name="T65" fmla="*/ 18 h 291"/>
                    <a:gd name="T66" fmla="*/ 343 w 364"/>
                    <a:gd name="T67" fmla="*/ 18 h 291"/>
                    <a:gd name="T68" fmla="*/ 343 w 364"/>
                    <a:gd name="T69" fmla="*/ 12 h 291"/>
                    <a:gd name="T70" fmla="*/ 340 w 364"/>
                    <a:gd name="T71" fmla="*/ 7 h 291"/>
                    <a:gd name="T72" fmla="*/ 337 w 364"/>
                    <a:gd name="T73" fmla="*/ 4 h 291"/>
                    <a:gd name="T74" fmla="*/ 332 w 364"/>
                    <a:gd name="T75" fmla="*/ 2 h 291"/>
                    <a:gd name="T76" fmla="*/ 328 w 364"/>
                    <a:gd name="T77" fmla="*/ 0 h 291"/>
                    <a:gd name="T78" fmla="*/ 322 w 364"/>
                    <a:gd name="T79" fmla="*/ 0 h 291"/>
                    <a:gd name="T80" fmla="*/ 316 w 364"/>
                    <a:gd name="T81" fmla="*/ 1 h 291"/>
                    <a:gd name="T82" fmla="*/ 307 w 364"/>
                    <a:gd name="T83" fmla="*/ 3 h 291"/>
                    <a:gd name="T84" fmla="*/ 287 w 364"/>
                    <a:gd name="T85" fmla="*/ 3 h 291"/>
                    <a:gd name="T86" fmla="*/ 265 w 364"/>
                    <a:gd name="T87" fmla="*/ 0 h 291"/>
                    <a:gd name="T88" fmla="*/ 240 w 364"/>
                    <a:gd name="T89" fmla="*/ 2 h 291"/>
                    <a:gd name="T90" fmla="*/ 233 w 364"/>
                    <a:gd name="T91" fmla="*/ 2 h 291"/>
                    <a:gd name="T92" fmla="*/ 212 w 364"/>
                    <a:gd name="T93" fmla="*/ 0 h 291"/>
                    <a:gd name="T94" fmla="*/ 203 w 364"/>
                    <a:gd name="T95" fmla="*/ 2 h 291"/>
                    <a:gd name="T96" fmla="*/ 186 w 364"/>
                    <a:gd name="T97" fmla="*/ 8 h 291"/>
                    <a:gd name="T98" fmla="*/ 163 w 364"/>
                    <a:gd name="T99" fmla="*/ 16 h 291"/>
                    <a:gd name="T100" fmla="*/ 140 w 364"/>
                    <a:gd name="T101" fmla="*/ 21 h 291"/>
                    <a:gd name="T102" fmla="*/ 128 w 364"/>
                    <a:gd name="T103" fmla="*/ 24 h 291"/>
                    <a:gd name="T104" fmla="*/ 102 w 364"/>
                    <a:gd name="T105" fmla="*/ 33 h 291"/>
                    <a:gd name="T106" fmla="*/ 89 w 364"/>
                    <a:gd name="T107" fmla="*/ 32 h 291"/>
                    <a:gd name="T108" fmla="*/ 78 w 364"/>
                    <a:gd name="T109" fmla="*/ 33 h 291"/>
                    <a:gd name="T110" fmla="*/ 69 w 364"/>
                    <a:gd name="T111" fmla="*/ 42 h 291"/>
                    <a:gd name="T112" fmla="*/ 64 w 364"/>
                    <a:gd name="T113" fmla="*/ 51 h 291"/>
                    <a:gd name="T114" fmla="*/ 49 w 364"/>
                    <a:gd name="T115" fmla="*/ 86 h 291"/>
                    <a:gd name="T116" fmla="*/ 40 w 364"/>
                    <a:gd name="T117" fmla="*/ 102 h 291"/>
                    <a:gd name="T118" fmla="*/ 36 w 364"/>
                    <a:gd name="T119" fmla="*/ 118 h 291"/>
                    <a:gd name="T120" fmla="*/ 29 w 364"/>
                    <a:gd name="T121" fmla="*/ 136 h 291"/>
                    <a:gd name="T122" fmla="*/ 0 w 364"/>
                    <a:gd name="T123" fmla="*/ 169 h 291"/>
                    <a:gd name="T124" fmla="*/ 60 w 364"/>
                    <a:gd name="T125" fmla="*/ 290 h 291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  <a:gd name="T189" fmla="*/ 0 w 364"/>
                    <a:gd name="T190" fmla="*/ 0 h 291"/>
                    <a:gd name="T191" fmla="*/ 364 w 364"/>
                    <a:gd name="T192" fmla="*/ 291 h 291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T189" t="T190" r="T191" b="T192"/>
                  <a:pathLst>
                    <a:path w="364" h="291">
                      <a:moveTo>
                        <a:pt x="60" y="290"/>
                      </a:moveTo>
                      <a:lnTo>
                        <a:pt x="91" y="288"/>
                      </a:lnTo>
                      <a:lnTo>
                        <a:pt x="116" y="284"/>
                      </a:lnTo>
                      <a:lnTo>
                        <a:pt x="140" y="279"/>
                      </a:lnTo>
                      <a:lnTo>
                        <a:pt x="164" y="269"/>
                      </a:lnTo>
                      <a:lnTo>
                        <a:pt x="183" y="258"/>
                      </a:lnTo>
                      <a:lnTo>
                        <a:pt x="210" y="240"/>
                      </a:lnTo>
                      <a:lnTo>
                        <a:pt x="239" y="210"/>
                      </a:lnTo>
                      <a:lnTo>
                        <a:pt x="267" y="180"/>
                      </a:lnTo>
                      <a:lnTo>
                        <a:pt x="294" y="139"/>
                      </a:lnTo>
                      <a:lnTo>
                        <a:pt x="317" y="115"/>
                      </a:lnTo>
                      <a:lnTo>
                        <a:pt x="339" y="96"/>
                      </a:lnTo>
                      <a:lnTo>
                        <a:pt x="346" y="91"/>
                      </a:lnTo>
                      <a:lnTo>
                        <a:pt x="349" y="87"/>
                      </a:lnTo>
                      <a:lnTo>
                        <a:pt x="351" y="84"/>
                      </a:lnTo>
                      <a:lnTo>
                        <a:pt x="353" y="79"/>
                      </a:lnTo>
                      <a:lnTo>
                        <a:pt x="354" y="75"/>
                      </a:lnTo>
                      <a:lnTo>
                        <a:pt x="353" y="69"/>
                      </a:lnTo>
                      <a:lnTo>
                        <a:pt x="351" y="64"/>
                      </a:lnTo>
                      <a:lnTo>
                        <a:pt x="347" y="62"/>
                      </a:lnTo>
                      <a:lnTo>
                        <a:pt x="341" y="61"/>
                      </a:lnTo>
                      <a:lnTo>
                        <a:pt x="350" y="56"/>
                      </a:lnTo>
                      <a:lnTo>
                        <a:pt x="354" y="52"/>
                      </a:lnTo>
                      <a:lnTo>
                        <a:pt x="357" y="48"/>
                      </a:lnTo>
                      <a:lnTo>
                        <a:pt x="360" y="43"/>
                      </a:lnTo>
                      <a:lnTo>
                        <a:pt x="362" y="38"/>
                      </a:lnTo>
                      <a:lnTo>
                        <a:pt x="363" y="34"/>
                      </a:lnTo>
                      <a:lnTo>
                        <a:pt x="362" y="30"/>
                      </a:lnTo>
                      <a:lnTo>
                        <a:pt x="361" y="26"/>
                      </a:lnTo>
                      <a:lnTo>
                        <a:pt x="359" y="22"/>
                      </a:lnTo>
                      <a:lnTo>
                        <a:pt x="356" y="20"/>
                      </a:lnTo>
                      <a:lnTo>
                        <a:pt x="353" y="18"/>
                      </a:lnTo>
                      <a:lnTo>
                        <a:pt x="348" y="18"/>
                      </a:lnTo>
                      <a:lnTo>
                        <a:pt x="343" y="18"/>
                      </a:lnTo>
                      <a:lnTo>
                        <a:pt x="343" y="12"/>
                      </a:lnTo>
                      <a:lnTo>
                        <a:pt x="340" y="7"/>
                      </a:lnTo>
                      <a:lnTo>
                        <a:pt x="337" y="4"/>
                      </a:lnTo>
                      <a:lnTo>
                        <a:pt x="332" y="2"/>
                      </a:lnTo>
                      <a:lnTo>
                        <a:pt x="328" y="0"/>
                      </a:lnTo>
                      <a:lnTo>
                        <a:pt x="322" y="0"/>
                      </a:lnTo>
                      <a:lnTo>
                        <a:pt x="316" y="1"/>
                      </a:lnTo>
                      <a:lnTo>
                        <a:pt x="307" y="3"/>
                      </a:lnTo>
                      <a:lnTo>
                        <a:pt x="287" y="3"/>
                      </a:lnTo>
                      <a:lnTo>
                        <a:pt x="265" y="0"/>
                      </a:lnTo>
                      <a:lnTo>
                        <a:pt x="240" y="2"/>
                      </a:lnTo>
                      <a:lnTo>
                        <a:pt x="233" y="2"/>
                      </a:lnTo>
                      <a:lnTo>
                        <a:pt x="212" y="0"/>
                      </a:lnTo>
                      <a:lnTo>
                        <a:pt x="203" y="2"/>
                      </a:lnTo>
                      <a:lnTo>
                        <a:pt x="186" y="8"/>
                      </a:lnTo>
                      <a:lnTo>
                        <a:pt x="163" y="16"/>
                      </a:lnTo>
                      <a:lnTo>
                        <a:pt x="140" y="21"/>
                      </a:lnTo>
                      <a:lnTo>
                        <a:pt x="128" y="24"/>
                      </a:lnTo>
                      <a:lnTo>
                        <a:pt x="102" y="33"/>
                      </a:lnTo>
                      <a:lnTo>
                        <a:pt x="89" y="32"/>
                      </a:lnTo>
                      <a:lnTo>
                        <a:pt x="78" y="33"/>
                      </a:lnTo>
                      <a:lnTo>
                        <a:pt x="69" y="42"/>
                      </a:lnTo>
                      <a:lnTo>
                        <a:pt x="64" y="51"/>
                      </a:lnTo>
                      <a:lnTo>
                        <a:pt x="49" y="86"/>
                      </a:lnTo>
                      <a:lnTo>
                        <a:pt x="40" y="102"/>
                      </a:lnTo>
                      <a:lnTo>
                        <a:pt x="36" y="118"/>
                      </a:lnTo>
                      <a:lnTo>
                        <a:pt x="29" y="136"/>
                      </a:lnTo>
                      <a:lnTo>
                        <a:pt x="0" y="169"/>
                      </a:lnTo>
                      <a:lnTo>
                        <a:pt x="60" y="290"/>
                      </a:lnTo>
                    </a:path>
                  </a:pathLst>
                </a:custGeom>
                <a:solidFill>
                  <a:srgbClr val="FF9F9F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73" name="Freeform 5">
                  <a:extLst>
                    <a:ext uri="{FF2B5EF4-FFF2-40B4-BE49-F238E27FC236}">
                      <a16:creationId xmlns:a16="http://schemas.microsoft.com/office/drawing/2014/main" id="{5F7F6ADF-5CCC-CB17-FED8-01E5DD9EBF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9" y="518"/>
                  <a:ext cx="103" cy="91"/>
                </a:xfrm>
                <a:custGeom>
                  <a:avLst/>
                  <a:gdLst>
                    <a:gd name="T0" fmla="*/ 0 w 103"/>
                    <a:gd name="T1" fmla="*/ 0 h 91"/>
                    <a:gd name="T2" fmla="*/ 10 w 103"/>
                    <a:gd name="T3" fmla="*/ 6 h 91"/>
                    <a:gd name="T4" fmla="*/ 17 w 103"/>
                    <a:gd name="T5" fmla="*/ 16 h 91"/>
                    <a:gd name="T6" fmla="*/ 19 w 103"/>
                    <a:gd name="T7" fmla="*/ 28 h 91"/>
                    <a:gd name="T8" fmla="*/ 23 w 103"/>
                    <a:gd name="T9" fmla="*/ 30 h 91"/>
                    <a:gd name="T10" fmla="*/ 34 w 103"/>
                    <a:gd name="T11" fmla="*/ 30 h 91"/>
                    <a:gd name="T12" fmla="*/ 45 w 103"/>
                    <a:gd name="T13" fmla="*/ 28 h 91"/>
                    <a:gd name="T14" fmla="*/ 56 w 103"/>
                    <a:gd name="T15" fmla="*/ 28 h 91"/>
                    <a:gd name="T16" fmla="*/ 62 w 103"/>
                    <a:gd name="T17" fmla="*/ 34 h 91"/>
                    <a:gd name="T18" fmla="*/ 65 w 103"/>
                    <a:gd name="T19" fmla="*/ 44 h 91"/>
                    <a:gd name="T20" fmla="*/ 67 w 103"/>
                    <a:gd name="T21" fmla="*/ 53 h 91"/>
                    <a:gd name="T22" fmla="*/ 76 w 103"/>
                    <a:gd name="T23" fmla="*/ 60 h 91"/>
                    <a:gd name="T24" fmla="*/ 89 w 103"/>
                    <a:gd name="T25" fmla="*/ 64 h 91"/>
                    <a:gd name="T26" fmla="*/ 96 w 103"/>
                    <a:gd name="T27" fmla="*/ 76 h 91"/>
                    <a:gd name="T28" fmla="*/ 102 w 103"/>
                    <a:gd name="T29" fmla="*/ 90 h 9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03"/>
                    <a:gd name="T46" fmla="*/ 0 h 91"/>
                    <a:gd name="T47" fmla="*/ 103 w 103"/>
                    <a:gd name="T48" fmla="*/ 91 h 91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03" h="91">
                      <a:moveTo>
                        <a:pt x="0" y="0"/>
                      </a:moveTo>
                      <a:lnTo>
                        <a:pt x="10" y="6"/>
                      </a:lnTo>
                      <a:lnTo>
                        <a:pt x="17" y="16"/>
                      </a:lnTo>
                      <a:lnTo>
                        <a:pt x="19" y="28"/>
                      </a:lnTo>
                      <a:lnTo>
                        <a:pt x="23" y="30"/>
                      </a:lnTo>
                      <a:lnTo>
                        <a:pt x="34" y="30"/>
                      </a:lnTo>
                      <a:lnTo>
                        <a:pt x="45" y="28"/>
                      </a:lnTo>
                      <a:lnTo>
                        <a:pt x="56" y="28"/>
                      </a:lnTo>
                      <a:lnTo>
                        <a:pt x="62" y="34"/>
                      </a:lnTo>
                      <a:lnTo>
                        <a:pt x="65" y="44"/>
                      </a:lnTo>
                      <a:lnTo>
                        <a:pt x="67" y="53"/>
                      </a:lnTo>
                      <a:lnTo>
                        <a:pt x="76" y="60"/>
                      </a:lnTo>
                      <a:lnTo>
                        <a:pt x="89" y="64"/>
                      </a:lnTo>
                      <a:lnTo>
                        <a:pt x="96" y="76"/>
                      </a:lnTo>
                      <a:lnTo>
                        <a:pt x="102" y="9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74" name="Freeform 6">
                  <a:extLst>
                    <a:ext uri="{FF2B5EF4-FFF2-40B4-BE49-F238E27FC236}">
                      <a16:creationId xmlns:a16="http://schemas.microsoft.com/office/drawing/2014/main" id="{D1DF1BD8-3D5B-6383-624F-8D30E9AB61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3" y="529"/>
                  <a:ext cx="56" cy="52"/>
                </a:xfrm>
                <a:custGeom>
                  <a:avLst/>
                  <a:gdLst>
                    <a:gd name="T0" fmla="*/ 55 w 56"/>
                    <a:gd name="T1" fmla="*/ 0 h 52"/>
                    <a:gd name="T2" fmla="*/ 40 w 56"/>
                    <a:gd name="T3" fmla="*/ 9 h 52"/>
                    <a:gd name="T4" fmla="*/ 28 w 56"/>
                    <a:gd name="T5" fmla="*/ 20 h 52"/>
                    <a:gd name="T6" fmla="*/ 19 w 56"/>
                    <a:gd name="T7" fmla="*/ 32 h 52"/>
                    <a:gd name="T8" fmla="*/ 0 w 56"/>
                    <a:gd name="T9" fmla="*/ 51 h 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6"/>
                    <a:gd name="T16" fmla="*/ 0 h 52"/>
                    <a:gd name="T17" fmla="*/ 56 w 56"/>
                    <a:gd name="T18" fmla="*/ 52 h 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6" h="52">
                      <a:moveTo>
                        <a:pt x="55" y="0"/>
                      </a:moveTo>
                      <a:lnTo>
                        <a:pt x="40" y="9"/>
                      </a:lnTo>
                      <a:lnTo>
                        <a:pt x="28" y="20"/>
                      </a:lnTo>
                      <a:lnTo>
                        <a:pt x="19" y="32"/>
                      </a:lnTo>
                      <a:lnTo>
                        <a:pt x="0" y="51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75" name="Freeform 7">
                  <a:extLst>
                    <a:ext uri="{FF2B5EF4-FFF2-40B4-BE49-F238E27FC236}">
                      <a16:creationId xmlns:a16="http://schemas.microsoft.com/office/drawing/2014/main" id="{E1B7B0F4-08BF-8E4F-1068-89D3947827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75" y="728"/>
                  <a:ext cx="27" cy="44"/>
                </a:xfrm>
                <a:custGeom>
                  <a:avLst/>
                  <a:gdLst>
                    <a:gd name="T0" fmla="*/ 20 w 27"/>
                    <a:gd name="T1" fmla="*/ 0 h 44"/>
                    <a:gd name="T2" fmla="*/ 26 w 27"/>
                    <a:gd name="T3" fmla="*/ 9 h 44"/>
                    <a:gd name="T4" fmla="*/ 26 w 27"/>
                    <a:gd name="T5" fmla="*/ 19 h 44"/>
                    <a:gd name="T6" fmla="*/ 22 w 27"/>
                    <a:gd name="T7" fmla="*/ 32 h 44"/>
                    <a:gd name="T8" fmla="*/ 13 w 27"/>
                    <a:gd name="T9" fmla="*/ 39 h 44"/>
                    <a:gd name="T10" fmla="*/ 0 w 27"/>
                    <a:gd name="T11" fmla="*/ 43 h 4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7"/>
                    <a:gd name="T19" fmla="*/ 0 h 44"/>
                    <a:gd name="T20" fmla="*/ 27 w 27"/>
                    <a:gd name="T21" fmla="*/ 44 h 4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7" h="44">
                      <a:moveTo>
                        <a:pt x="20" y="0"/>
                      </a:moveTo>
                      <a:lnTo>
                        <a:pt x="26" y="9"/>
                      </a:lnTo>
                      <a:lnTo>
                        <a:pt x="26" y="19"/>
                      </a:lnTo>
                      <a:lnTo>
                        <a:pt x="22" y="32"/>
                      </a:lnTo>
                      <a:lnTo>
                        <a:pt x="13" y="39"/>
                      </a:lnTo>
                      <a:lnTo>
                        <a:pt x="0" y="4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76" name="Freeform 8">
                  <a:extLst>
                    <a:ext uri="{FF2B5EF4-FFF2-40B4-BE49-F238E27FC236}">
                      <a16:creationId xmlns:a16="http://schemas.microsoft.com/office/drawing/2014/main" id="{66325709-B1AA-7B4A-CDB2-7090231779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23" y="610"/>
                  <a:ext cx="50" cy="32"/>
                </a:xfrm>
                <a:custGeom>
                  <a:avLst/>
                  <a:gdLst>
                    <a:gd name="T0" fmla="*/ 0 w 50"/>
                    <a:gd name="T1" fmla="*/ 31 h 32"/>
                    <a:gd name="T2" fmla="*/ 22 w 50"/>
                    <a:gd name="T3" fmla="*/ 24 h 32"/>
                    <a:gd name="T4" fmla="*/ 40 w 50"/>
                    <a:gd name="T5" fmla="*/ 11 h 32"/>
                    <a:gd name="T6" fmla="*/ 49 w 50"/>
                    <a:gd name="T7" fmla="*/ 0 h 3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0"/>
                    <a:gd name="T13" fmla="*/ 0 h 32"/>
                    <a:gd name="T14" fmla="*/ 50 w 50"/>
                    <a:gd name="T15" fmla="*/ 32 h 3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0" h="32">
                      <a:moveTo>
                        <a:pt x="0" y="31"/>
                      </a:moveTo>
                      <a:lnTo>
                        <a:pt x="22" y="24"/>
                      </a:lnTo>
                      <a:lnTo>
                        <a:pt x="40" y="11"/>
                      </a:lnTo>
                      <a:lnTo>
                        <a:pt x="49" y="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77" name="Freeform 9">
                  <a:extLst>
                    <a:ext uri="{FF2B5EF4-FFF2-40B4-BE49-F238E27FC236}">
                      <a16:creationId xmlns:a16="http://schemas.microsoft.com/office/drawing/2014/main" id="{DED49453-894E-1CEE-6818-C8E399FF7E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16" y="564"/>
                  <a:ext cx="26" cy="49"/>
                </a:xfrm>
                <a:custGeom>
                  <a:avLst/>
                  <a:gdLst>
                    <a:gd name="T0" fmla="*/ 25 w 26"/>
                    <a:gd name="T1" fmla="*/ 0 h 49"/>
                    <a:gd name="T2" fmla="*/ 16 w 26"/>
                    <a:gd name="T3" fmla="*/ 25 h 49"/>
                    <a:gd name="T4" fmla="*/ 5 w 26"/>
                    <a:gd name="T5" fmla="*/ 42 h 49"/>
                    <a:gd name="T6" fmla="*/ 0 w 26"/>
                    <a:gd name="T7" fmla="*/ 48 h 4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6"/>
                    <a:gd name="T13" fmla="*/ 0 h 49"/>
                    <a:gd name="T14" fmla="*/ 26 w 26"/>
                    <a:gd name="T15" fmla="*/ 49 h 4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6" h="49">
                      <a:moveTo>
                        <a:pt x="25" y="0"/>
                      </a:moveTo>
                      <a:lnTo>
                        <a:pt x="16" y="25"/>
                      </a:lnTo>
                      <a:lnTo>
                        <a:pt x="5" y="42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78" name="Freeform 10">
                  <a:extLst>
                    <a:ext uri="{FF2B5EF4-FFF2-40B4-BE49-F238E27FC236}">
                      <a16:creationId xmlns:a16="http://schemas.microsoft.com/office/drawing/2014/main" id="{441DE287-14B1-1849-DD0B-D7FF4C8644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45" y="555"/>
                  <a:ext cx="78" cy="44"/>
                </a:xfrm>
                <a:custGeom>
                  <a:avLst/>
                  <a:gdLst>
                    <a:gd name="T0" fmla="*/ 77 w 78"/>
                    <a:gd name="T1" fmla="*/ 0 h 44"/>
                    <a:gd name="T2" fmla="*/ 73 w 78"/>
                    <a:gd name="T3" fmla="*/ 3 h 44"/>
                    <a:gd name="T4" fmla="*/ 66 w 78"/>
                    <a:gd name="T5" fmla="*/ 7 h 44"/>
                    <a:gd name="T6" fmla="*/ 54 w 78"/>
                    <a:gd name="T7" fmla="*/ 13 h 44"/>
                    <a:gd name="T8" fmla="*/ 45 w 78"/>
                    <a:gd name="T9" fmla="*/ 19 h 44"/>
                    <a:gd name="T10" fmla="*/ 31 w 78"/>
                    <a:gd name="T11" fmla="*/ 23 h 44"/>
                    <a:gd name="T12" fmla="*/ 24 w 78"/>
                    <a:gd name="T13" fmla="*/ 28 h 44"/>
                    <a:gd name="T14" fmla="*/ 11 w 78"/>
                    <a:gd name="T15" fmla="*/ 35 h 44"/>
                    <a:gd name="T16" fmla="*/ 0 w 78"/>
                    <a:gd name="T17" fmla="*/ 43 h 4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8"/>
                    <a:gd name="T28" fmla="*/ 0 h 44"/>
                    <a:gd name="T29" fmla="*/ 78 w 78"/>
                    <a:gd name="T30" fmla="*/ 44 h 4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8" h="44">
                      <a:moveTo>
                        <a:pt x="77" y="0"/>
                      </a:moveTo>
                      <a:lnTo>
                        <a:pt x="73" y="3"/>
                      </a:lnTo>
                      <a:lnTo>
                        <a:pt x="66" y="7"/>
                      </a:lnTo>
                      <a:lnTo>
                        <a:pt x="54" y="13"/>
                      </a:lnTo>
                      <a:lnTo>
                        <a:pt x="45" y="19"/>
                      </a:lnTo>
                      <a:lnTo>
                        <a:pt x="31" y="23"/>
                      </a:lnTo>
                      <a:lnTo>
                        <a:pt x="24" y="28"/>
                      </a:lnTo>
                      <a:lnTo>
                        <a:pt x="11" y="35"/>
                      </a:lnTo>
                      <a:lnTo>
                        <a:pt x="0" y="4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79" name="Freeform 11">
                  <a:extLst>
                    <a:ext uri="{FF2B5EF4-FFF2-40B4-BE49-F238E27FC236}">
                      <a16:creationId xmlns:a16="http://schemas.microsoft.com/office/drawing/2014/main" id="{DE4E4CC3-174C-F6AC-6629-A4AC3BE2B7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1" y="523"/>
                  <a:ext cx="99" cy="42"/>
                </a:xfrm>
                <a:custGeom>
                  <a:avLst/>
                  <a:gdLst>
                    <a:gd name="T0" fmla="*/ 98 w 99"/>
                    <a:gd name="T1" fmla="*/ 0 h 42"/>
                    <a:gd name="T2" fmla="*/ 91 w 99"/>
                    <a:gd name="T3" fmla="*/ 3 h 42"/>
                    <a:gd name="T4" fmla="*/ 81 w 99"/>
                    <a:gd name="T5" fmla="*/ 10 h 42"/>
                    <a:gd name="T6" fmla="*/ 69 w 99"/>
                    <a:gd name="T7" fmla="*/ 12 h 42"/>
                    <a:gd name="T8" fmla="*/ 57 w 99"/>
                    <a:gd name="T9" fmla="*/ 16 h 42"/>
                    <a:gd name="T10" fmla="*/ 48 w 99"/>
                    <a:gd name="T11" fmla="*/ 19 h 42"/>
                    <a:gd name="T12" fmla="*/ 38 w 99"/>
                    <a:gd name="T13" fmla="*/ 23 h 42"/>
                    <a:gd name="T14" fmla="*/ 29 w 99"/>
                    <a:gd name="T15" fmla="*/ 30 h 42"/>
                    <a:gd name="T16" fmla="*/ 22 w 99"/>
                    <a:gd name="T17" fmla="*/ 34 h 42"/>
                    <a:gd name="T18" fmla="*/ 0 w 99"/>
                    <a:gd name="T19" fmla="*/ 41 h 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99"/>
                    <a:gd name="T31" fmla="*/ 0 h 42"/>
                    <a:gd name="T32" fmla="*/ 99 w 99"/>
                    <a:gd name="T33" fmla="*/ 42 h 4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99" h="42">
                      <a:moveTo>
                        <a:pt x="98" y="0"/>
                      </a:moveTo>
                      <a:lnTo>
                        <a:pt x="91" y="3"/>
                      </a:lnTo>
                      <a:lnTo>
                        <a:pt x="81" y="10"/>
                      </a:lnTo>
                      <a:lnTo>
                        <a:pt x="69" y="12"/>
                      </a:lnTo>
                      <a:lnTo>
                        <a:pt x="57" y="16"/>
                      </a:lnTo>
                      <a:lnTo>
                        <a:pt x="48" y="19"/>
                      </a:lnTo>
                      <a:lnTo>
                        <a:pt x="38" y="23"/>
                      </a:lnTo>
                      <a:lnTo>
                        <a:pt x="29" y="30"/>
                      </a:lnTo>
                      <a:lnTo>
                        <a:pt x="22" y="34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0" name="Freeform 12">
                  <a:extLst>
                    <a:ext uri="{FF2B5EF4-FFF2-40B4-BE49-F238E27FC236}">
                      <a16:creationId xmlns:a16="http://schemas.microsoft.com/office/drawing/2014/main" id="{75417C20-599F-6358-3167-8874965707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8" y="499"/>
                  <a:ext cx="116" cy="42"/>
                </a:xfrm>
                <a:custGeom>
                  <a:avLst/>
                  <a:gdLst>
                    <a:gd name="T0" fmla="*/ 115 w 116"/>
                    <a:gd name="T1" fmla="*/ 0 h 42"/>
                    <a:gd name="T2" fmla="*/ 64 w 116"/>
                    <a:gd name="T3" fmla="*/ 10 h 42"/>
                    <a:gd name="T4" fmla="*/ 52 w 116"/>
                    <a:gd name="T5" fmla="*/ 12 h 42"/>
                    <a:gd name="T6" fmla="*/ 38 w 116"/>
                    <a:gd name="T7" fmla="*/ 23 h 42"/>
                    <a:gd name="T8" fmla="*/ 23 w 116"/>
                    <a:gd name="T9" fmla="*/ 31 h 42"/>
                    <a:gd name="T10" fmla="*/ 9 w 116"/>
                    <a:gd name="T11" fmla="*/ 36 h 42"/>
                    <a:gd name="T12" fmla="*/ 0 w 116"/>
                    <a:gd name="T13" fmla="*/ 41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16"/>
                    <a:gd name="T22" fmla="*/ 0 h 42"/>
                    <a:gd name="T23" fmla="*/ 116 w 116"/>
                    <a:gd name="T24" fmla="*/ 42 h 4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16" h="42">
                      <a:moveTo>
                        <a:pt x="115" y="0"/>
                      </a:moveTo>
                      <a:lnTo>
                        <a:pt x="64" y="10"/>
                      </a:lnTo>
                      <a:lnTo>
                        <a:pt x="52" y="12"/>
                      </a:lnTo>
                      <a:lnTo>
                        <a:pt x="38" y="23"/>
                      </a:lnTo>
                      <a:lnTo>
                        <a:pt x="23" y="31"/>
                      </a:lnTo>
                      <a:lnTo>
                        <a:pt x="9" y="36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1" name="Freeform 13">
                  <a:extLst>
                    <a:ext uri="{FF2B5EF4-FFF2-40B4-BE49-F238E27FC236}">
                      <a16:creationId xmlns:a16="http://schemas.microsoft.com/office/drawing/2014/main" id="{5060E544-AD52-B0FA-3C51-CC3C72BCC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6" y="513"/>
                  <a:ext cx="35" cy="17"/>
                </a:xfrm>
                <a:custGeom>
                  <a:avLst/>
                  <a:gdLst>
                    <a:gd name="T0" fmla="*/ 34 w 35"/>
                    <a:gd name="T1" fmla="*/ 5 h 17"/>
                    <a:gd name="T2" fmla="*/ 30 w 35"/>
                    <a:gd name="T3" fmla="*/ 10 h 17"/>
                    <a:gd name="T4" fmla="*/ 25 w 35"/>
                    <a:gd name="T5" fmla="*/ 13 h 17"/>
                    <a:gd name="T6" fmla="*/ 21 w 35"/>
                    <a:gd name="T7" fmla="*/ 14 h 17"/>
                    <a:gd name="T8" fmla="*/ 17 w 35"/>
                    <a:gd name="T9" fmla="*/ 16 h 17"/>
                    <a:gd name="T10" fmla="*/ 14 w 35"/>
                    <a:gd name="T11" fmla="*/ 16 h 17"/>
                    <a:gd name="T12" fmla="*/ 11 w 35"/>
                    <a:gd name="T13" fmla="*/ 14 h 17"/>
                    <a:gd name="T14" fmla="*/ 8 w 35"/>
                    <a:gd name="T15" fmla="*/ 13 h 17"/>
                    <a:gd name="T16" fmla="*/ 3 w 35"/>
                    <a:gd name="T17" fmla="*/ 12 h 17"/>
                    <a:gd name="T18" fmla="*/ 0 w 35"/>
                    <a:gd name="T19" fmla="*/ 12 h 17"/>
                    <a:gd name="T20" fmla="*/ 20 w 35"/>
                    <a:gd name="T21" fmla="*/ 0 h 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5"/>
                    <a:gd name="T34" fmla="*/ 0 h 17"/>
                    <a:gd name="T35" fmla="*/ 35 w 35"/>
                    <a:gd name="T36" fmla="*/ 17 h 1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5" h="17">
                      <a:moveTo>
                        <a:pt x="34" y="5"/>
                      </a:moveTo>
                      <a:lnTo>
                        <a:pt x="30" y="10"/>
                      </a:lnTo>
                      <a:lnTo>
                        <a:pt x="25" y="13"/>
                      </a:lnTo>
                      <a:lnTo>
                        <a:pt x="21" y="14"/>
                      </a:lnTo>
                      <a:lnTo>
                        <a:pt x="17" y="16"/>
                      </a:lnTo>
                      <a:lnTo>
                        <a:pt x="14" y="16"/>
                      </a:lnTo>
                      <a:lnTo>
                        <a:pt x="11" y="14"/>
                      </a:lnTo>
                      <a:lnTo>
                        <a:pt x="8" y="13"/>
                      </a:lnTo>
                      <a:lnTo>
                        <a:pt x="3" y="12"/>
                      </a:lnTo>
                      <a:lnTo>
                        <a:pt x="0" y="12"/>
                      </a:lnTo>
                      <a:lnTo>
                        <a:pt x="20" y="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2" name="Freeform 14">
                  <a:extLst>
                    <a:ext uri="{FF2B5EF4-FFF2-40B4-BE49-F238E27FC236}">
                      <a16:creationId xmlns:a16="http://schemas.microsoft.com/office/drawing/2014/main" id="{DD84051C-E668-14D4-7F1B-D41A6D479C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13" y="563"/>
                  <a:ext cx="23" cy="7"/>
                </a:xfrm>
                <a:custGeom>
                  <a:avLst/>
                  <a:gdLst>
                    <a:gd name="T0" fmla="*/ 0 w 23"/>
                    <a:gd name="T1" fmla="*/ 1 h 7"/>
                    <a:gd name="T2" fmla="*/ 5 w 23"/>
                    <a:gd name="T3" fmla="*/ 4 h 7"/>
                    <a:gd name="T4" fmla="*/ 11 w 23"/>
                    <a:gd name="T5" fmla="*/ 6 h 7"/>
                    <a:gd name="T6" fmla="*/ 16 w 23"/>
                    <a:gd name="T7" fmla="*/ 3 h 7"/>
                    <a:gd name="T8" fmla="*/ 22 w 23"/>
                    <a:gd name="T9" fmla="*/ 0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7"/>
                    <a:gd name="T17" fmla="*/ 23 w 23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7">
                      <a:moveTo>
                        <a:pt x="0" y="1"/>
                      </a:moveTo>
                      <a:lnTo>
                        <a:pt x="5" y="4"/>
                      </a:lnTo>
                      <a:lnTo>
                        <a:pt x="11" y="6"/>
                      </a:lnTo>
                      <a:lnTo>
                        <a:pt x="16" y="3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3" name="Freeform 15">
                  <a:extLst>
                    <a:ext uri="{FF2B5EF4-FFF2-40B4-BE49-F238E27FC236}">
                      <a16:creationId xmlns:a16="http://schemas.microsoft.com/office/drawing/2014/main" id="{D399F67D-3471-4CB0-17F9-F5F10098C2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8" y="500"/>
                  <a:ext cx="35" cy="10"/>
                </a:xfrm>
                <a:custGeom>
                  <a:avLst/>
                  <a:gdLst>
                    <a:gd name="T0" fmla="*/ 0 w 35"/>
                    <a:gd name="T1" fmla="*/ 0 h 10"/>
                    <a:gd name="T2" fmla="*/ 10 w 35"/>
                    <a:gd name="T3" fmla="*/ 6 h 10"/>
                    <a:gd name="T4" fmla="*/ 15 w 35"/>
                    <a:gd name="T5" fmla="*/ 9 h 10"/>
                    <a:gd name="T6" fmla="*/ 19 w 35"/>
                    <a:gd name="T7" fmla="*/ 9 h 10"/>
                    <a:gd name="T8" fmla="*/ 25 w 35"/>
                    <a:gd name="T9" fmla="*/ 8 h 10"/>
                    <a:gd name="T10" fmla="*/ 29 w 35"/>
                    <a:gd name="T11" fmla="*/ 6 h 10"/>
                    <a:gd name="T12" fmla="*/ 34 w 35"/>
                    <a:gd name="T13" fmla="*/ 3 h 1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"/>
                    <a:gd name="T22" fmla="*/ 0 h 10"/>
                    <a:gd name="T23" fmla="*/ 35 w 35"/>
                    <a:gd name="T24" fmla="*/ 10 h 1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" h="10">
                      <a:moveTo>
                        <a:pt x="0" y="0"/>
                      </a:moveTo>
                      <a:lnTo>
                        <a:pt x="10" y="6"/>
                      </a:lnTo>
                      <a:lnTo>
                        <a:pt x="15" y="9"/>
                      </a:lnTo>
                      <a:lnTo>
                        <a:pt x="19" y="9"/>
                      </a:lnTo>
                      <a:lnTo>
                        <a:pt x="25" y="8"/>
                      </a:lnTo>
                      <a:lnTo>
                        <a:pt x="29" y="6"/>
                      </a:lnTo>
                      <a:lnTo>
                        <a:pt x="34" y="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4" name="Freeform 16">
                  <a:extLst>
                    <a:ext uri="{FF2B5EF4-FFF2-40B4-BE49-F238E27FC236}">
                      <a16:creationId xmlns:a16="http://schemas.microsoft.com/office/drawing/2014/main" id="{10C6C457-1566-C9F9-3112-A53A899DE0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1" y="534"/>
                  <a:ext cx="13" cy="10"/>
                </a:xfrm>
                <a:custGeom>
                  <a:avLst/>
                  <a:gdLst>
                    <a:gd name="T0" fmla="*/ 0 w 13"/>
                    <a:gd name="T1" fmla="*/ 0 h 10"/>
                    <a:gd name="T2" fmla="*/ 7 w 13"/>
                    <a:gd name="T3" fmla="*/ 2 h 10"/>
                    <a:gd name="T4" fmla="*/ 11 w 13"/>
                    <a:gd name="T5" fmla="*/ 6 h 10"/>
                    <a:gd name="T6" fmla="*/ 12 w 13"/>
                    <a:gd name="T7" fmla="*/ 9 h 1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10"/>
                    <a:gd name="T14" fmla="*/ 13 w 13"/>
                    <a:gd name="T15" fmla="*/ 10 h 1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10">
                      <a:moveTo>
                        <a:pt x="0" y="0"/>
                      </a:moveTo>
                      <a:lnTo>
                        <a:pt x="7" y="2"/>
                      </a:lnTo>
                      <a:lnTo>
                        <a:pt x="11" y="6"/>
                      </a:lnTo>
                      <a:lnTo>
                        <a:pt x="12" y="9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5" name="Freeform 17">
                  <a:extLst>
                    <a:ext uri="{FF2B5EF4-FFF2-40B4-BE49-F238E27FC236}">
                      <a16:creationId xmlns:a16="http://schemas.microsoft.com/office/drawing/2014/main" id="{7EADCEF2-2B59-03F1-B88A-94C4BF9EB9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75" y="523"/>
                  <a:ext cx="14" cy="13"/>
                </a:xfrm>
                <a:custGeom>
                  <a:avLst/>
                  <a:gdLst>
                    <a:gd name="T0" fmla="*/ 13 w 14"/>
                    <a:gd name="T1" fmla="*/ 0 h 13"/>
                    <a:gd name="T2" fmla="*/ 13 w 14"/>
                    <a:gd name="T3" fmla="*/ 1 h 13"/>
                    <a:gd name="T4" fmla="*/ 12 w 14"/>
                    <a:gd name="T5" fmla="*/ 3 h 13"/>
                    <a:gd name="T6" fmla="*/ 10 w 14"/>
                    <a:gd name="T7" fmla="*/ 8 h 13"/>
                    <a:gd name="T8" fmla="*/ 7 w 14"/>
                    <a:gd name="T9" fmla="*/ 9 h 13"/>
                    <a:gd name="T10" fmla="*/ 4 w 14"/>
                    <a:gd name="T11" fmla="*/ 10 h 13"/>
                    <a:gd name="T12" fmla="*/ 0 w 14"/>
                    <a:gd name="T13" fmla="*/ 12 h 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4"/>
                    <a:gd name="T22" fmla="*/ 0 h 13"/>
                    <a:gd name="T23" fmla="*/ 14 w 14"/>
                    <a:gd name="T24" fmla="*/ 13 h 1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4" h="13">
                      <a:moveTo>
                        <a:pt x="13" y="0"/>
                      </a:moveTo>
                      <a:lnTo>
                        <a:pt x="13" y="1"/>
                      </a:lnTo>
                      <a:lnTo>
                        <a:pt x="12" y="3"/>
                      </a:lnTo>
                      <a:lnTo>
                        <a:pt x="10" y="8"/>
                      </a:lnTo>
                      <a:lnTo>
                        <a:pt x="7" y="9"/>
                      </a:lnTo>
                      <a:lnTo>
                        <a:pt x="4" y="10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6" name="Freeform 18">
                  <a:extLst>
                    <a:ext uri="{FF2B5EF4-FFF2-40B4-BE49-F238E27FC236}">
                      <a16:creationId xmlns:a16="http://schemas.microsoft.com/office/drawing/2014/main" id="{84761B8C-32C7-6F02-3AD3-EDFC22321D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34" y="514"/>
                  <a:ext cx="20" cy="7"/>
                </a:xfrm>
                <a:custGeom>
                  <a:avLst/>
                  <a:gdLst>
                    <a:gd name="T0" fmla="*/ 0 w 20"/>
                    <a:gd name="T1" fmla="*/ 0 h 7"/>
                    <a:gd name="T2" fmla="*/ 1 w 20"/>
                    <a:gd name="T3" fmla="*/ 3 h 7"/>
                    <a:gd name="T4" fmla="*/ 4 w 20"/>
                    <a:gd name="T5" fmla="*/ 4 h 7"/>
                    <a:gd name="T6" fmla="*/ 7 w 20"/>
                    <a:gd name="T7" fmla="*/ 6 h 7"/>
                    <a:gd name="T8" fmla="*/ 11 w 20"/>
                    <a:gd name="T9" fmla="*/ 6 h 7"/>
                    <a:gd name="T10" fmla="*/ 16 w 20"/>
                    <a:gd name="T11" fmla="*/ 6 h 7"/>
                    <a:gd name="T12" fmla="*/ 19 w 20"/>
                    <a:gd name="T13" fmla="*/ 6 h 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"/>
                    <a:gd name="T22" fmla="*/ 0 h 7"/>
                    <a:gd name="T23" fmla="*/ 20 w 20"/>
                    <a:gd name="T24" fmla="*/ 7 h 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" h="7">
                      <a:moveTo>
                        <a:pt x="0" y="0"/>
                      </a:moveTo>
                      <a:lnTo>
                        <a:pt x="1" y="3"/>
                      </a:lnTo>
                      <a:lnTo>
                        <a:pt x="4" y="4"/>
                      </a:lnTo>
                      <a:lnTo>
                        <a:pt x="7" y="6"/>
                      </a:lnTo>
                      <a:lnTo>
                        <a:pt x="11" y="6"/>
                      </a:lnTo>
                      <a:lnTo>
                        <a:pt x="16" y="6"/>
                      </a:lnTo>
                      <a:lnTo>
                        <a:pt x="19" y="6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7" name="Freeform 19">
                  <a:extLst>
                    <a:ext uri="{FF2B5EF4-FFF2-40B4-BE49-F238E27FC236}">
                      <a16:creationId xmlns:a16="http://schemas.microsoft.com/office/drawing/2014/main" id="{E2ECFA94-E841-2E90-BF06-69EDE105C5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9" y="581"/>
                  <a:ext cx="19" cy="4"/>
                </a:xfrm>
                <a:custGeom>
                  <a:avLst/>
                  <a:gdLst>
                    <a:gd name="T0" fmla="*/ 0 w 19"/>
                    <a:gd name="T1" fmla="*/ 0 h 4"/>
                    <a:gd name="T2" fmla="*/ 4 w 19"/>
                    <a:gd name="T3" fmla="*/ 2 h 4"/>
                    <a:gd name="T4" fmla="*/ 8 w 19"/>
                    <a:gd name="T5" fmla="*/ 3 h 4"/>
                    <a:gd name="T6" fmla="*/ 13 w 19"/>
                    <a:gd name="T7" fmla="*/ 3 h 4"/>
                    <a:gd name="T8" fmla="*/ 18 w 19"/>
                    <a:gd name="T9" fmla="*/ 3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4"/>
                    <a:gd name="T17" fmla="*/ 19 w 19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4">
                      <a:moveTo>
                        <a:pt x="0" y="0"/>
                      </a:moveTo>
                      <a:lnTo>
                        <a:pt x="4" y="2"/>
                      </a:lnTo>
                      <a:lnTo>
                        <a:pt x="8" y="3"/>
                      </a:lnTo>
                      <a:lnTo>
                        <a:pt x="13" y="3"/>
                      </a:lnTo>
                      <a:lnTo>
                        <a:pt x="18" y="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88" name="Freeform 20">
                  <a:extLst>
                    <a:ext uri="{FF2B5EF4-FFF2-40B4-BE49-F238E27FC236}">
                      <a16:creationId xmlns:a16="http://schemas.microsoft.com/office/drawing/2014/main" id="{003A1C52-1256-F5D9-9B9B-BAF4F01A6C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98" y="500"/>
                  <a:ext cx="16" cy="13"/>
                </a:xfrm>
                <a:custGeom>
                  <a:avLst/>
                  <a:gdLst>
                    <a:gd name="T0" fmla="*/ 0 w 16"/>
                    <a:gd name="T1" fmla="*/ 0 h 13"/>
                    <a:gd name="T2" fmla="*/ 5 w 16"/>
                    <a:gd name="T3" fmla="*/ 3 h 13"/>
                    <a:gd name="T4" fmla="*/ 8 w 16"/>
                    <a:gd name="T5" fmla="*/ 7 h 13"/>
                    <a:gd name="T6" fmla="*/ 12 w 16"/>
                    <a:gd name="T7" fmla="*/ 10 h 13"/>
                    <a:gd name="T8" fmla="*/ 15 w 16"/>
                    <a:gd name="T9" fmla="*/ 12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13"/>
                    <a:gd name="T17" fmla="*/ 16 w 16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13">
                      <a:moveTo>
                        <a:pt x="0" y="0"/>
                      </a:moveTo>
                      <a:lnTo>
                        <a:pt x="5" y="3"/>
                      </a:lnTo>
                      <a:lnTo>
                        <a:pt x="8" y="7"/>
                      </a:lnTo>
                      <a:lnTo>
                        <a:pt x="12" y="10"/>
                      </a:lnTo>
                      <a:lnTo>
                        <a:pt x="15" y="12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</p:grpSp>
          <p:grpSp>
            <p:nvGrpSpPr>
              <p:cNvPr id="29747" name="Group 46">
                <a:extLst>
                  <a:ext uri="{FF2B5EF4-FFF2-40B4-BE49-F238E27FC236}">
                    <a16:creationId xmlns:a16="http://schemas.microsoft.com/office/drawing/2014/main" id="{654222C2-E0DF-A77E-09CF-EADB0834FAF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84" y="474"/>
                <a:ext cx="474" cy="379"/>
                <a:chOff x="3984" y="474"/>
                <a:chExt cx="474" cy="379"/>
              </a:xfrm>
            </p:grpSpPr>
            <p:sp>
              <p:nvSpPr>
                <p:cNvPr id="29748" name="Freeform 22">
                  <a:extLst>
                    <a:ext uri="{FF2B5EF4-FFF2-40B4-BE49-F238E27FC236}">
                      <a16:creationId xmlns:a16="http://schemas.microsoft.com/office/drawing/2014/main" id="{411E4712-463B-4B63-5060-205F7FDE4D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" y="652"/>
                  <a:ext cx="188" cy="201"/>
                </a:xfrm>
                <a:custGeom>
                  <a:avLst/>
                  <a:gdLst>
                    <a:gd name="T0" fmla="*/ 2 w 188"/>
                    <a:gd name="T1" fmla="*/ 9 h 201"/>
                    <a:gd name="T2" fmla="*/ 125 w 188"/>
                    <a:gd name="T3" fmla="*/ 0 h 201"/>
                    <a:gd name="T4" fmla="*/ 160 w 188"/>
                    <a:gd name="T5" fmla="*/ 28 h 201"/>
                    <a:gd name="T6" fmla="*/ 174 w 188"/>
                    <a:gd name="T7" fmla="*/ 44 h 201"/>
                    <a:gd name="T8" fmla="*/ 182 w 188"/>
                    <a:gd name="T9" fmla="*/ 62 h 201"/>
                    <a:gd name="T10" fmla="*/ 185 w 188"/>
                    <a:gd name="T11" fmla="*/ 83 h 201"/>
                    <a:gd name="T12" fmla="*/ 187 w 188"/>
                    <a:gd name="T13" fmla="*/ 115 h 201"/>
                    <a:gd name="T14" fmla="*/ 182 w 188"/>
                    <a:gd name="T15" fmla="*/ 145 h 201"/>
                    <a:gd name="T16" fmla="*/ 167 w 188"/>
                    <a:gd name="T17" fmla="*/ 173 h 201"/>
                    <a:gd name="T18" fmla="*/ 0 w 188"/>
                    <a:gd name="T19" fmla="*/ 200 h 201"/>
                    <a:gd name="T20" fmla="*/ 20 w 188"/>
                    <a:gd name="T21" fmla="*/ 173 h 201"/>
                    <a:gd name="T22" fmla="*/ 31 w 188"/>
                    <a:gd name="T23" fmla="*/ 140 h 201"/>
                    <a:gd name="T24" fmla="*/ 33 w 188"/>
                    <a:gd name="T25" fmla="*/ 101 h 201"/>
                    <a:gd name="T26" fmla="*/ 33 w 188"/>
                    <a:gd name="T27" fmla="*/ 76 h 201"/>
                    <a:gd name="T28" fmla="*/ 15 w 188"/>
                    <a:gd name="T29" fmla="*/ 39 h 201"/>
                    <a:gd name="T30" fmla="*/ 2 w 188"/>
                    <a:gd name="T31" fmla="*/ 9 h 20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88"/>
                    <a:gd name="T49" fmla="*/ 0 h 201"/>
                    <a:gd name="T50" fmla="*/ 188 w 188"/>
                    <a:gd name="T51" fmla="*/ 201 h 201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88" h="201">
                      <a:moveTo>
                        <a:pt x="2" y="9"/>
                      </a:moveTo>
                      <a:lnTo>
                        <a:pt x="125" y="0"/>
                      </a:lnTo>
                      <a:lnTo>
                        <a:pt x="160" y="28"/>
                      </a:lnTo>
                      <a:lnTo>
                        <a:pt x="174" y="44"/>
                      </a:lnTo>
                      <a:lnTo>
                        <a:pt x="182" y="62"/>
                      </a:lnTo>
                      <a:lnTo>
                        <a:pt x="185" y="83"/>
                      </a:lnTo>
                      <a:lnTo>
                        <a:pt x="187" y="115"/>
                      </a:lnTo>
                      <a:lnTo>
                        <a:pt x="182" y="145"/>
                      </a:lnTo>
                      <a:lnTo>
                        <a:pt x="167" y="173"/>
                      </a:lnTo>
                      <a:lnTo>
                        <a:pt x="0" y="200"/>
                      </a:lnTo>
                      <a:lnTo>
                        <a:pt x="20" y="173"/>
                      </a:lnTo>
                      <a:lnTo>
                        <a:pt x="31" y="140"/>
                      </a:lnTo>
                      <a:lnTo>
                        <a:pt x="33" y="101"/>
                      </a:lnTo>
                      <a:lnTo>
                        <a:pt x="33" y="76"/>
                      </a:lnTo>
                      <a:lnTo>
                        <a:pt x="15" y="39"/>
                      </a:lnTo>
                      <a:lnTo>
                        <a:pt x="2" y="9"/>
                      </a:lnTo>
                    </a:path>
                  </a:pathLst>
                </a:custGeom>
                <a:solidFill>
                  <a:schemeClr val="hlink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49" name="Oval 23">
                  <a:extLst>
                    <a:ext uri="{FF2B5EF4-FFF2-40B4-BE49-F238E27FC236}">
                      <a16:creationId xmlns:a16="http://schemas.microsoft.com/office/drawing/2014/main" id="{A1BE807F-75D2-A5BE-B4CD-47E443241D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95" y="799"/>
                  <a:ext cx="19" cy="18"/>
                </a:xfrm>
                <a:prstGeom prst="ellipse">
                  <a:avLst/>
                </a:prstGeom>
                <a:solidFill>
                  <a:srgbClr val="FAFD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4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2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0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n-IE" altLang="en-US">
                    <a:solidFill>
                      <a:schemeClr val="tx1"/>
                    </a:solidFill>
                    <a:latin typeface="Times New Roman" panose="02020603050405020304" pitchFamily="18" charset="0"/>
                  </a:endParaRPr>
                </a:p>
              </p:txBody>
            </p:sp>
            <p:grpSp>
              <p:nvGrpSpPr>
                <p:cNvPr id="29750" name="Group 45">
                  <a:extLst>
                    <a:ext uri="{FF2B5EF4-FFF2-40B4-BE49-F238E27FC236}">
                      <a16:creationId xmlns:a16="http://schemas.microsoft.com/office/drawing/2014/main" id="{E70959B8-A237-4191-40BC-5D970DE7638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84" y="474"/>
                  <a:ext cx="474" cy="358"/>
                  <a:chOff x="3984" y="474"/>
                  <a:chExt cx="474" cy="358"/>
                </a:xfrm>
              </p:grpSpPr>
              <p:grpSp>
                <p:nvGrpSpPr>
                  <p:cNvPr id="29751" name="Group 41">
                    <a:extLst>
                      <a:ext uri="{FF2B5EF4-FFF2-40B4-BE49-F238E27FC236}">
                        <a16:creationId xmlns:a16="http://schemas.microsoft.com/office/drawing/2014/main" id="{6C142EBB-2167-9EC4-0144-13B28BFB1A6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096" y="474"/>
                    <a:ext cx="362" cy="291"/>
                    <a:chOff x="4096" y="474"/>
                    <a:chExt cx="362" cy="291"/>
                  </a:xfrm>
                </p:grpSpPr>
                <p:sp>
                  <p:nvSpPr>
                    <p:cNvPr id="29755" name="Freeform 24">
                      <a:extLst>
                        <a:ext uri="{FF2B5EF4-FFF2-40B4-BE49-F238E27FC236}">
                          <a16:creationId xmlns:a16="http://schemas.microsoft.com/office/drawing/2014/main" id="{E943D6E2-3098-FAB2-F16D-AD5E8B5AD2C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096" y="474"/>
                      <a:ext cx="362" cy="291"/>
                    </a:xfrm>
                    <a:custGeom>
                      <a:avLst/>
                      <a:gdLst>
                        <a:gd name="T0" fmla="*/ 60 w 362"/>
                        <a:gd name="T1" fmla="*/ 290 h 291"/>
                        <a:gd name="T2" fmla="*/ 90 w 362"/>
                        <a:gd name="T3" fmla="*/ 288 h 291"/>
                        <a:gd name="T4" fmla="*/ 116 w 362"/>
                        <a:gd name="T5" fmla="*/ 284 h 291"/>
                        <a:gd name="T6" fmla="*/ 139 w 362"/>
                        <a:gd name="T7" fmla="*/ 279 h 291"/>
                        <a:gd name="T8" fmla="*/ 163 w 362"/>
                        <a:gd name="T9" fmla="*/ 269 h 291"/>
                        <a:gd name="T10" fmla="*/ 182 w 362"/>
                        <a:gd name="T11" fmla="*/ 258 h 291"/>
                        <a:gd name="T12" fmla="*/ 209 w 362"/>
                        <a:gd name="T13" fmla="*/ 240 h 291"/>
                        <a:gd name="T14" fmla="*/ 237 w 362"/>
                        <a:gd name="T15" fmla="*/ 210 h 291"/>
                        <a:gd name="T16" fmla="*/ 266 w 362"/>
                        <a:gd name="T17" fmla="*/ 180 h 291"/>
                        <a:gd name="T18" fmla="*/ 292 w 362"/>
                        <a:gd name="T19" fmla="*/ 139 h 291"/>
                        <a:gd name="T20" fmla="*/ 316 w 362"/>
                        <a:gd name="T21" fmla="*/ 115 h 291"/>
                        <a:gd name="T22" fmla="*/ 337 w 362"/>
                        <a:gd name="T23" fmla="*/ 96 h 291"/>
                        <a:gd name="T24" fmla="*/ 344 w 362"/>
                        <a:gd name="T25" fmla="*/ 91 h 291"/>
                        <a:gd name="T26" fmla="*/ 347 w 362"/>
                        <a:gd name="T27" fmla="*/ 87 h 291"/>
                        <a:gd name="T28" fmla="*/ 349 w 362"/>
                        <a:gd name="T29" fmla="*/ 84 h 291"/>
                        <a:gd name="T30" fmla="*/ 351 w 362"/>
                        <a:gd name="T31" fmla="*/ 79 h 291"/>
                        <a:gd name="T32" fmla="*/ 352 w 362"/>
                        <a:gd name="T33" fmla="*/ 75 h 291"/>
                        <a:gd name="T34" fmla="*/ 351 w 362"/>
                        <a:gd name="T35" fmla="*/ 69 h 291"/>
                        <a:gd name="T36" fmla="*/ 349 w 362"/>
                        <a:gd name="T37" fmla="*/ 64 h 291"/>
                        <a:gd name="T38" fmla="*/ 345 w 362"/>
                        <a:gd name="T39" fmla="*/ 62 h 291"/>
                        <a:gd name="T40" fmla="*/ 339 w 362"/>
                        <a:gd name="T41" fmla="*/ 61 h 291"/>
                        <a:gd name="T42" fmla="*/ 348 w 362"/>
                        <a:gd name="T43" fmla="*/ 56 h 291"/>
                        <a:gd name="T44" fmla="*/ 352 w 362"/>
                        <a:gd name="T45" fmla="*/ 52 h 291"/>
                        <a:gd name="T46" fmla="*/ 355 w 362"/>
                        <a:gd name="T47" fmla="*/ 48 h 291"/>
                        <a:gd name="T48" fmla="*/ 358 w 362"/>
                        <a:gd name="T49" fmla="*/ 43 h 291"/>
                        <a:gd name="T50" fmla="*/ 360 w 362"/>
                        <a:gd name="T51" fmla="*/ 38 h 291"/>
                        <a:gd name="T52" fmla="*/ 361 w 362"/>
                        <a:gd name="T53" fmla="*/ 34 h 291"/>
                        <a:gd name="T54" fmla="*/ 360 w 362"/>
                        <a:gd name="T55" fmla="*/ 30 h 291"/>
                        <a:gd name="T56" fmla="*/ 359 w 362"/>
                        <a:gd name="T57" fmla="*/ 26 h 291"/>
                        <a:gd name="T58" fmla="*/ 358 w 362"/>
                        <a:gd name="T59" fmla="*/ 22 h 291"/>
                        <a:gd name="T60" fmla="*/ 354 w 362"/>
                        <a:gd name="T61" fmla="*/ 20 h 291"/>
                        <a:gd name="T62" fmla="*/ 351 w 362"/>
                        <a:gd name="T63" fmla="*/ 18 h 291"/>
                        <a:gd name="T64" fmla="*/ 346 w 362"/>
                        <a:gd name="T65" fmla="*/ 18 h 291"/>
                        <a:gd name="T66" fmla="*/ 342 w 362"/>
                        <a:gd name="T67" fmla="*/ 18 h 291"/>
                        <a:gd name="T68" fmla="*/ 341 w 362"/>
                        <a:gd name="T69" fmla="*/ 12 h 291"/>
                        <a:gd name="T70" fmla="*/ 338 w 362"/>
                        <a:gd name="T71" fmla="*/ 7 h 291"/>
                        <a:gd name="T72" fmla="*/ 335 w 362"/>
                        <a:gd name="T73" fmla="*/ 4 h 291"/>
                        <a:gd name="T74" fmla="*/ 330 w 362"/>
                        <a:gd name="T75" fmla="*/ 2 h 291"/>
                        <a:gd name="T76" fmla="*/ 326 w 362"/>
                        <a:gd name="T77" fmla="*/ 0 h 291"/>
                        <a:gd name="T78" fmla="*/ 320 w 362"/>
                        <a:gd name="T79" fmla="*/ 0 h 291"/>
                        <a:gd name="T80" fmla="*/ 314 w 362"/>
                        <a:gd name="T81" fmla="*/ 1 h 291"/>
                        <a:gd name="T82" fmla="*/ 306 w 362"/>
                        <a:gd name="T83" fmla="*/ 3 h 291"/>
                        <a:gd name="T84" fmla="*/ 286 w 362"/>
                        <a:gd name="T85" fmla="*/ 3 h 291"/>
                        <a:gd name="T86" fmla="*/ 263 w 362"/>
                        <a:gd name="T87" fmla="*/ 0 h 291"/>
                        <a:gd name="T88" fmla="*/ 239 w 362"/>
                        <a:gd name="T89" fmla="*/ 2 h 291"/>
                        <a:gd name="T90" fmla="*/ 231 w 362"/>
                        <a:gd name="T91" fmla="*/ 2 h 291"/>
                        <a:gd name="T92" fmla="*/ 211 w 362"/>
                        <a:gd name="T93" fmla="*/ 0 h 291"/>
                        <a:gd name="T94" fmla="*/ 202 w 362"/>
                        <a:gd name="T95" fmla="*/ 2 h 291"/>
                        <a:gd name="T96" fmla="*/ 185 w 362"/>
                        <a:gd name="T97" fmla="*/ 8 h 291"/>
                        <a:gd name="T98" fmla="*/ 162 w 362"/>
                        <a:gd name="T99" fmla="*/ 16 h 291"/>
                        <a:gd name="T100" fmla="*/ 139 w 362"/>
                        <a:gd name="T101" fmla="*/ 21 h 291"/>
                        <a:gd name="T102" fmla="*/ 128 w 362"/>
                        <a:gd name="T103" fmla="*/ 24 h 291"/>
                        <a:gd name="T104" fmla="*/ 101 w 362"/>
                        <a:gd name="T105" fmla="*/ 33 h 291"/>
                        <a:gd name="T106" fmla="*/ 88 w 362"/>
                        <a:gd name="T107" fmla="*/ 32 h 291"/>
                        <a:gd name="T108" fmla="*/ 77 w 362"/>
                        <a:gd name="T109" fmla="*/ 33 h 291"/>
                        <a:gd name="T110" fmla="*/ 69 w 362"/>
                        <a:gd name="T111" fmla="*/ 42 h 291"/>
                        <a:gd name="T112" fmla="*/ 64 w 362"/>
                        <a:gd name="T113" fmla="*/ 51 h 291"/>
                        <a:gd name="T114" fmla="*/ 48 w 362"/>
                        <a:gd name="T115" fmla="*/ 86 h 291"/>
                        <a:gd name="T116" fmla="*/ 40 w 362"/>
                        <a:gd name="T117" fmla="*/ 102 h 291"/>
                        <a:gd name="T118" fmla="*/ 36 w 362"/>
                        <a:gd name="T119" fmla="*/ 118 h 291"/>
                        <a:gd name="T120" fmla="*/ 29 w 362"/>
                        <a:gd name="T121" fmla="*/ 136 h 291"/>
                        <a:gd name="T122" fmla="*/ 0 w 362"/>
                        <a:gd name="T123" fmla="*/ 169 h 291"/>
                        <a:gd name="T124" fmla="*/ 60 w 362"/>
                        <a:gd name="T125" fmla="*/ 290 h 291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  <a:gd name="T189" fmla="*/ 0 w 362"/>
                        <a:gd name="T190" fmla="*/ 0 h 291"/>
                        <a:gd name="T191" fmla="*/ 362 w 362"/>
                        <a:gd name="T192" fmla="*/ 291 h 291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T189" t="T190" r="T191" b="T192"/>
                      <a:pathLst>
                        <a:path w="362" h="291">
                          <a:moveTo>
                            <a:pt x="60" y="290"/>
                          </a:moveTo>
                          <a:lnTo>
                            <a:pt x="90" y="288"/>
                          </a:lnTo>
                          <a:lnTo>
                            <a:pt x="116" y="284"/>
                          </a:lnTo>
                          <a:lnTo>
                            <a:pt x="139" y="279"/>
                          </a:lnTo>
                          <a:lnTo>
                            <a:pt x="163" y="269"/>
                          </a:lnTo>
                          <a:lnTo>
                            <a:pt x="182" y="258"/>
                          </a:lnTo>
                          <a:lnTo>
                            <a:pt x="209" y="240"/>
                          </a:lnTo>
                          <a:lnTo>
                            <a:pt x="237" y="210"/>
                          </a:lnTo>
                          <a:lnTo>
                            <a:pt x="266" y="180"/>
                          </a:lnTo>
                          <a:lnTo>
                            <a:pt x="292" y="139"/>
                          </a:lnTo>
                          <a:lnTo>
                            <a:pt x="316" y="115"/>
                          </a:lnTo>
                          <a:lnTo>
                            <a:pt x="337" y="96"/>
                          </a:lnTo>
                          <a:lnTo>
                            <a:pt x="344" y="91"/>
                          </a:lnTo>
                          <a:lnTo>
                            <a:pt x="347" y="87"/>
                          </a:lnTo>
                          <a:lnTo>
                            <a:pt x="349" y="84"/>
                          </a:lnTo>
                          <a:lnTo>
                            <a:pt x="351" y="79"/>
                          </a:lnTo>
                          <a:lnTo>
                            <a:pt x="352" y="75"/>
                          </a:lnTo>
                          <a:lnTo>
                            <a:pt x="351" y="69"/>
                          </a:lnTo>
                          <a:lnTo>
                            <a:pt x="349" y="64"/>
                          </a:lnTo>
                          <a:lnTo>
                            <a:pt x="345" y="62"/>
                          </a:lnTo>
                          <a:lnTo>
                            <a:pt x="339" y="61"/>
                          </a:lnTo>
                          <a:lnTo>
                            <a:pt x="348" y="56"/>
                          </a:lnTo>
                          <a:lnTo>
                            <a:pt x="352" y="52"/>
                          </a:lnTo>
                          <a:lnTo>
                            <a:pt x="355" y="48"/>
                          </a:lnTo>
                          <a:lnTo>
                            <a:pt x="358" y="43"/>
                          </a:lnTo>
                          <a:lnTo>
                            <a:pt x="360" y="38"/>
                          </a:lnTo>
                          <a:lnTo>
                            <a:pt x="361" y="34"/>
                          </a:lnTo>
                          <a:lnTo>
                            <a:pt x="360" y="30"/>
                          </a:lnTo>
                          <a:lnTo>
                            <a:pt x="359" y="26"/>
                          </a:lnTo>
                          <a:lnTo>
                            <a:pt x="358" y="22"/>
                          </a:lnTo>
                          <a:lnTo>
                            <a:pt x="354" y="20"/>
                          </a:lnTo>
                          <a:lnTo>
                            <a:pt x="351" y="18"/>
                          </a:lnTo>
                          <a:lnTo>
                            <a:pt x="346" y="18"/>
                          </a:lnTo>
                          <a:lnTo>
                            <a:pt x="342" y="18"/>
                          </a:lnTo>
                          <a:lnTo>
                            <a:pt x="341" y="12"/>
                          </a:lnTo>
                          <a:lnTo>
                            <a:pt x="338" y="7"/>
                          </a:lnTo>
                          <a:lnTo>
                            <a:pt x="335" y="4"/>
                          </a:lnTo>
                          <a:lnTo>
                            <a:pt x="330" y="2"/>
                          </a:lnTo>
                          <a:lnTo>
                            <a:pt x="326" y="0"/>
                          </a:lnTo>
                          <a:lnTo>
                            <a:pt x="320" y="0"/>
                          </a:lnTo>
                          <a:lnTo>
                            <a:pt x="314" y="1"/>
                          </a:lnTo>
                          <a:lnTo>
                            <a:pt x="306" y="3"/>
                          </a:lnTo>
                          <a:lnTo>
                            <a:pt x="286" y="3"/>
                          </a:lnTo>
                          <a:lnTo>
                            <a:pt x="263" y="0"/>
                          </a:lnTo>
                          <a:lnTo>
                            <a:pt x="239" y="2"/>
                          </a:lnTo>
                          <a:lnTo>
                            <a:pt x="231" y="2"/>
                          </a:lnTo>
                          <a:lnTo>
                            <a:pt x="211" y="0"/>
                          </a:lnTo>
                          <a:lnTo>
                            <a:pt x="202" y="2"/>
                          </a:lnTo>
                          <a:lnTo>
                            <a:pt x="185" y="8"/>
                          </a:lnTo>
                          <a:lnTo>
                            <a:pt x="162" y="16"/>
                          </a:lnTo>
                          <a:lnTo>
                            <a:pt x="139" y="21"/>
                          </a:lnTo>
                          <a:lnTo>
                            <a:pt x="128" y="24"/>
                          </a:lnTo>
                          <a:lnTo>
                            <a:pt x="101" y="33"/>
                          </a:lnTo>
                          <a:lnTo>
                            <a:pt x="88" y="32"/>
                          </a:lnTo>
                          <a:lnTo>
                            <a:pt x="77" y="33"/>
                          </a:lnTo>
                          <a:lnTo>
                            <a:pt x="69" y="42"/>
                          </a:lnTo>
                          <a:lnTo>
                            <a:pt x="64" y="51"/>
                          </a:lnTo>
                          <a:lnTo>
                            <a:pt x="48" y="86"/>
                          </a:lnTo>
                          <a:lnTo>
                            <a:pt x="40" y="102"/>
                          </a:lnTo>
                          <a:lnTo>
                            <a:pt x="36" y="118"/>
                          </a:lnTo>
                          <a:lnTo>
                            <a:pt x="29" y="136"/>
                          </a:lnTo>
                          <a:lnTo>
                            <a:pt x="0" y="169"/>
                          </a:lnTo>
                          <a:lnTo>
                            <a:pt x="60" y="290"/>
                          </a:lnTo>
                        </a:path>
                      </a:pathLst>
                    </a:custGeom>
                    <a:solidFill>
                      <a:srgbClr val="FF9F9F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56" name="Freeform 25">
                      <a:extLst>
                        <a:ext uri="{FF2B5EF4-FFF2-40B4-BE49-F238E27FC236}">
                          <a16:creationId xmlns:a16="http://schemas.microsoft.com/office/drawing/2014/main" id="{E60AF6DE-A1C6-1B38-88D8-C95829A7ACB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240" y="498"/>
                      <a:ext cx="104" cy="88"/>
                    </a:xfrm>
                    <a:custGeom>
                      <a:avLst/>
                      <a:gdLst>
                        <a:gd name="T0" fmla="*/ 0 w 104"/>
                        <a:gd name="T1" fmla="*/ 0 h 88"/>
                        <a:gd name="T2" fmla="*/ 10 w 104"/>
                        <a:gd name="T3" fmla="*/ 6 h 88"/>
                        <a:gd name="T4" fmla="*/ 17 w 104"/>
                        <a:gd name="T5" fmla="*/ 15 h 88"/>
                        <a:gd name="T6" fmla="*/ 19 w 104"/>
                        <a:gd name="T7" fmla="*/ 27 h 88"/>
                        <a:gd name="T8" fmla="*/ 23 w 104"/>
                        <a:gd name="T9" fmla="*/ 29 h 88"/>
                        <a:gd name="T10" fmla="*/ 34 w 104"/>
                        <a:gd name="T11" fmla="*/ 29 h 88"/>
                        <a:gd name="T12" fmla="*/ 45 w 104"/>
                        <a:gd name="T13" fmla="*/ 27 h 88"/>
                        <a:gd name="T14" fmla="*/ 57 w 104"/>
                        <a:gd name="T15" fmla="*/ 27 h 88"/>
                        <a:gd name="T16" fmla="*/ 63 w 104"/>
                        <a:gd name="T17" fmla="*/ 33 h 88"/>
                        <a:gd name="T18" fmla="*/ 65 w 104"/>
                        <a:gd name="T19" fmla="*/ 42 h 88"/>
                        <a:gd name="T20" fmla="*/ 68 w 104"/>
                        <a:gd name="T21" fmla="*/ 51 h 88"/>
                        <a:gd name="T22" fmla="*/ 76 w 104"/>
                        <a:gd name="T23" fmla="*/ 58 h 88"/>
                        <a:gd name="T24" fmla="*/ 90 w 104"/>
                        <a:gd name="T25" fmla="*/ 62 h 88"/>
                        <a:gd name="T26" fmla="*/ 97 w 104"/>
                        <a:gd name="T27" fmla="*/ 73 h 88"/>
                        <a:gd name="T28" fmla="*/ 103 w 104"/>
                        <a:gd name="T29" fmla="*/ 87 h 88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104"/>
                        <a:gd name="T46" fmla="*/ 0 h 88"/>
                        <a:gd name="T47" fmla="*/ 104 w 104"/>
                        <a:gd name="T48" fmla="*/ 88 h 88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104" h="88">
                          <a:moveTo>
                            <a:pt x="0" y="0"/>
                          </a:moveTo>
                          <a:lnTo>
                            <a:pt x="10" y="6"/>
                          </a:lnTo>
                          <a:lnTo>
                            <a:pt x="17" y="15"/>
                          </a:lnTo>
                          <a:lnTo>
                            <a:pt x="19" y="27"/>
                          </a:lnTo>
                          <a:lnTo>
                            <a:pt x="23" y="29"/>
                          </a:lnTo>
                          <a:lnTo>
                            <a:pt x="34" y="29"/>
                          </a:lnTo>
                          <a:lnTo>
                            <a:pt x="45" y="27"/>
                          </a:lnTo>
                          <a:lnTo>
                            <a:pt x="57" y="27"/>
                          </a:lnTo>
                          <a:lnTo>
                            <a:pt x="63" y="33"/>
                          </a:lnTo>
                          <a:lnTo>
                            <a:pt x="65" y="42"/>
                          </a:lnTo>
                          <a:lnTo>
                            <a:pt x="68" y="51"/>
                          </a:lnTo>
                          <a:lnTo>
                            <a:pt x="76" y="58"/>
                          </a:lnTo>
                          <a:lnTo>
                            <a:pt x="90" y="62"/>
                          </a:lnTo>
                          <a:lnTo>
                            <a:pt x="97" y="73"/>
                          </a:lnTo>
                          <a:lnTo>
                            <a:pt x="103" y="87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57" name="Freeform 26">
                      <a:extLst>
                        <a:ext uri="{FF2B5EF4-FFF2-40B4-BE49-F238E27FC236}">
                          <a16:creationId xmlns:a16="http://schemas.microsoft.com/office/drawing/2014/main" id="{6F501D92-8996-A488-D952-5310AC2A85E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145" y="509"/>
                      <a:ext cx="57" cy="52"/>
                    </a:xfrm>
                    <a:custGeom>
                      <a:avLst/>
                      <a:gdLst>
                        <a:gd name="T0" fmla="*/ 56 w 57"/>
                        <a:gd name="T1" fmla="*/ 0 h 52"/>
                        <a:gd name="T2" fmla="*/ 41 w 57"/>
                        <a:gd name="T3" fmla="*/ 9 h 52"/>
                        <a:gd name="T4" fmla="*/ 29 w 57"/>
                        <a:gd name="T5" fmla="*/ 20 h 52"/>
                        <a:gd name="T6" fmla="*/ 19 w 57"/>
                        <a:gd name="T7" fmla="*/ 32 h 52"/>
                        <a:gd name="T8" fmla="*/ 0 w 57"/>
                        <a:gd name="T9" fmla="*/ 51 h 5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57"/>
                        <a:gd name="T16" fmla="*/ 0 h 52"/>
                        <a:gd name="T17" fmla="*/ 57 w 57"/>
                        <a:gd name="T18" fmla="*/ 52 h 52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57" h="52">
                          <a:moveTo>
                            <a:pt x="56" y="0"/>
                          </a:moveTo>
                          <a:lnTo>
                            <a:pt x="41" y="9"/>
                          </a:lnTo>
                          <a:lnTo>
                            <a:pt x="29" y="20"/>
                          </a:lnTo>
                          <a:lnTo>
                            <a:pt x="19" y="32"/>
                          </a:lnTo>
                          <a:lnTo>
                            <a:pt x="0" y="51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58" name="Freeform 27">
                      <a:extLst>
                        <a:ext uri="{FF2B5EF4-FFF2-40B4-BE49-F238E27FC236}">
                          <a16:creationId xmlns:a16="http://schemas.microsoft.com/office/drawing/2014/main" id="{44DBA665-116C-0B06-F75C-4EA74E1AE5A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186" y="704"/>
                      <a:ext cx="28" cy="49"/>
                    </a:xfrm>
                    <a:custGeom>
                      <a:avLst/>
                      <a:gdLst>
                        <a:gd name="T0" fmla="*/ 20 w 28"/>
                        <a:gd name="T1" fmla="*/ 0 h 49"/>
                        <a:gd name="T2" fmla="*/ 27 w 28"/>
                        <a:gd name="T3" fmla="*/ 10 h 49"/>
                        <a:gd name="T4" fmla="*/ 27 w 28"/>
                        <a:gd name="T5" fmla="*/ 22 h 49"/>
                        <a:gd name="T6" fmla="*/ 22 w 28"/>
                        <a:gd name="T7" fmla="*/ 36 h 49"/>
                        <a:gd name="T8" fmla="*/ 13 w 28"/>
                        <a:gd name="T9" fmla="*/ 43 h 49"/>
                        <a:gd name="T10" fmla="*/ 0 w 28"/>
                        <a:gd name="T11" fmla="*/ 48 h 49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28"/>
                        <a:gd name="T19" fmla="*/ 0 h 49"/>
                        <a:gd name="T20" fmla="*/ 28 w 28"/>
                        <a:gd name="T21" fmla="*/ 49 h 49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28" h="49">
                          <a:moveTo>
                            <a:pt x="20" y="0"/>
                          </a:moveTo>
                          <a:lnTo>
                            <a:pt x="27" y="10"/>
                          </a:lnTo>
                          <a:lnTo>
                            <a:pt x="27" y="22"/>
                          </a:lnTo>
                          <a:lnTo>
                            <a:pt x="22" y="36"/>
                          </a:lnTo>
                          <a:lnTo>
                            <a:pt x="13" y="43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59" name="Freeform 28">
                      <a:extLst>
                        <a:ext uri="{FF2B5EF4-FFF2-40B4-BE49-F238E27FC236}">
                          <a16:creationId xmlns:a16="http://schemas.microsoft.com/office/drawing/2014/main" id="{9695D4CF-1EFE-0E2E-64E9-224B51F3665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136" y="588"/>
                      <a:ext cx="50" cy="34"/>
                    </a:xfrm>
                    <a:custGeom>
                      <a:avLst/>
                      <a:gdLst>
                        <a:gd name="T0" fmla="*/ 0 w 50"/>
                        <a:gd name="T1" fmla="*/ 33 h 34"/>
                        <a:gd name="T2" fmla="*/ 22 w 50"/>
                        <a:gd name="T3" fmla="*/ 26 h 34"/>
                        <a:gd name="T4" fmla="*/ 40 w 50"/>
                        <a:gd name="T5" fmla="*/ 12 h 34"/>
                        <a:gd name="T6" fmla="*/ 49 w 50"/>
                        <a:gd name="T7" fmla="*/ 0 h 3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0"/>
                        <a:gd name="T13" fmla="*/ 0 h 34"/>
                        <a:gd name="T14" fmla="*/ 50 w 50"/>
                        <a:gd name="T15" fmla="*/ 34 h 34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0" h="34">
                          <a:moveTo>
                            <a:pt x="0" y="33"/>
                          </a:moveTo>
                          <a:lnTo>
                            <a:pt x="22" y="26"/>
                          </a:lnTo>
                          <a:lnTo>
                            <a:pt x="40" y="12"/>
                          </a:lnTo>
                          <a:lnTo>
                            <a:pt x="49" y="0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0" name="Freeform 29">
                      <a:extLst>
                        <a:ext uri="{FF2B5EF4-FFF2-40B4-BE49-F238E27FC236}">
                          <a16:creationId xmlns:a16="http://schemas.microsoft.com/office/drawing/2014/main" id="{46539841-4330-6D42-082A-D063E94C866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228" y="544"/>
                      <a:ext cx="26" cy="49"/>
                    </a:xfrm>
                    <a:custGeom>
                      <a:avLst/>
                      <a:gdLst>
                        <a:gd name="T0" fmla="*/ 25 w 26"/>
                        <a:gd name="T1" fmla="*/ 0 h 49"/>
                        <a:gd name="T2" fmla="*/ 16 w 26"/>
                        <a:gd name="T3" fmla="*/ 25 h 49"/>
                        <a:gd name="T4" fmla="*/ 5 w 26"/>
                        <a:gd name="T5" fmla="*/ 42 h 49"/>
                        <a:gd name="T6" fmla="*/ 0 w 26"/>
                        <a:gd name="T7" fmla="*/ 48 h 49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26"/>
                        <a:gd name="T13" fmla="*/ 0 h 49"/>
                        <a:gd name="T14" fmla="*/ 26 w 26"/>
                        <a:gd name="T15" fmla="*/ 49 h 49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6" h="49">
                          <a:moveTo>
                            <a:pt x="25" y="0"/>
                          </a:moveTo>
                          <a:lnTo>
                            <a:pt x="16" y="25"/>
                          </a:lnTo>
                          <a:lnTo>
                            <a:pt x="5" y="42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1" name="Freeform 30">
                      <a:extLst>
                        <a:ext uri="{FF2B5EF4-FFF2-40B4-BE49-F238E27FC236}">
                          <a16:creationId xmlns:a16="http://schemas.microsoft.com/office/drawing/2014/main" id="{7AB1E0F2-A394-2A85-E66C-2B54AE1F3C0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57" y="535"/>
                      <a:ext cx="79" cy="41"/>
                    </a:xfrm>
                    <a:custGeom>
                      <a:avLst/>
                      <a:gdLst>
                        <a:gd name="T0" fmla="*/ 78 w 79"/>
                        <a:gd name="T1" fmla="*/ 0 h 41"/>
                        <a:gd name="T2" fmla="*/ 74 w 79"/>
                        <a:gd name="T3" fmla="*/ 2 h 41"/>
                        <a:gd name="T4" fmla="*/ 67 w 79"/>
                        <a:gd name="T5" fmla="*/ 6 h 41"/>
                        <a:gd name="T6" fmla="*/ 54 w 79"/>
                        <a:gd name="T7" fmla="*/ 12 h 41"/>
                        <a:gd name="T8" fmla="*/ 45 w 79"/>
                        <a:gd name="T9" fmla="*/ 17 h 41"/>
                        <a:gd name="T10" fmla="*/ 32 w 79"/>
                        <a:gd name="T11" fmla="*/ 22 h 41"/>
                        <a:gd name="T12" fmla="*/ 24 w 79"/>
                        <a:gd name="T13" fmla="*/ 26 h 41"/>
                        <a:gd name="T14" fmla="*/ 11 w 79"/>
                        <a:gd name="T15" fmla="*/ 33 h 41"/>
                        <a:gd name="T16" fmla="*/ 0 w 79"/>
                        <a:gd name="T17" fmla="*/ 40 h 41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79"/>
                        <a:gd name="T28" fmla="*/ 0 h 41"/>
                        <a:gd name="T29" fmla="*/ 79 w 79"/>
                        <a:gd name="T30" fmla="*/ 41 h 41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79" h="41">
                          <a:moveTo>
                            <a:pt x="78" y="0"/>
                          </a:moveTo>
                          <a:lnTo>
                            <a:pt x="74" y="2"/>
                          </a:lnTo>
                          <a:lnTo>
                            <a:pt x="67" y="6"/>
                          </a:lnTo>
                          <a:lnTo>
                            <a:pt x="54" y="12"/>
                          </a:lnTo>
                          <a:lnTo>
                            <a:pt x="45" y="17"/>
                          </a:lnTo>
                          <a:lnTo>
                            <a:pt x="32" y="22"/>
                          </a:lnTo>
                          <a:lnTo>
                            <a:pt x="24" y="26"/>
                          </a:lnTo>
                          <a:lnTo>
                            <a:pt x="11" y="33"/>
                          </a:lnTo>
                          <a:lnTo>
                            <a:pt x="0" y="40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2" name="Freeform 31">
                      <a:extLst>
                        <a:ext uri="{FF2B5EF4-FFF2-40B4-BE49-F238E27FC236}">
                          <a16:creationId xmlns:a16="http://schemas.microsoft.com/office/drawing/2014/main" id="{31805306-0381-9170-4589-27BA7E81383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23" y="503"/>
                      <a:ext cx="98" cy="42"/>
                    </a:xfrm>
                    <a:custGeom>
                      <a:avLst/>
                      <a:gdLst>
                        <a:gd name="T0" fmla="*/ 97 w 98"/>
                        <a:gd name="T1" fmla="*/ 0 h 42"/>
                        <a:gd name="T2" fmla="*/ 90 w 98"/>
                        <a:gd name="T3" fmla="*/ 3 h 42"/>
                        <a:gd name="T4" fmla="*/ 80 w 98"/>
                        <a:gd name="T5" fmla="*/ 10 h 42"/>
                        <a:gd name="T6" fmla="*/ 68 w 98"/>
                        <a:gd name="T7" fmla="*/ 12 h 42"/>
                        <a:gd name="T8" fmla="*/ 56 w 98"/>
                        <a:gd name="T9" fmla="*/ 16 h 42"/>
                        <a:gd name="T10" fmla="*/ 47 w 98"/>
                        <a:gd name="T11" fmla="*/ 19 h 42"/>
                        <a:gd name="T12" fmla="*/ 37 w 98"/>
                        <a:gd name="T13" fmla="*/ 23 h 42"/>
                        <a:gd name="T14" fmla="*/ 29 w 98"/>
                        <a:gd name="T15" fmla="*/ 30 h 42"/>
                        <a:gd name="T16" fmla="*/ 22 w 98"/>
                        <a:gd name="T17" fmla="*/ 34 h 42"/>
                        <a:gd name="T18" fmla="*/ 0 w 98"/>
                        <a:gd name="T19" fmla="*/ 41 h 42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w 98"/>
                        <a:gd name="T31" fmla="*/ 0 h 42"/>
                        <a:gd name="T32" fmla="*/ 98 w 98"/>
                        <a:gd name="T33" fmla="*/ 42 h 42"/>
                      </a:gdLst>
                      <a:ahLst/>
                      <a:cxnLst>
                        <a:cxn ang="T20">
                          <a:pos x="T0" y="T1"/>
                        </a:cxn>
                        <a:cxn ang="T21">
                          <a:pos x="T2" y="T3"/>
                        </a:cxn>
                        <a:cxn ang="T22">
                          <a:pos x="T4" y="T5"/>
                        </a:cxn>
                        <a:cxn ang="T23">
                          <a:pos x="T6" y="T7"/>
                        </a:cxn>
                        <a:cxn ang="T24">
                          <a:pos x="T8" y="T9"/>
                        </a:cxn>
                        <a:cxn ang="T25">
                          <a:pos x="T10" y="T11"/>
                        </a:cxn>
                        <a:cxn ang="T26">
                          <a:pos x="T12" y="T13"/>
                        </a:cxn>
                        <a:cxn ang="T27">
                          <a:pos x="T14" y="T15"/>
                        </a:cxn>
                        <a:cxn ang="T28">
                          <a:pos x="T16" y="T17"/>
                        </a:cxn>
                        <a:cxn ang="T29">
                          <a:pos x="T18" y="T19"/>
                        </a:cxn>
                      </a:cxnLst>
                      <a:rect l="T30" t="T31" r="T32" b="T33"/>
                      <a:pathLst>
                        <a:path w="98" h="42">
                          <a:moveTo>
                            <a:pt x="97" y="0"/>
                          </a:moveTo>
                          <a:lnTo>
                            <a:pt x="90" y="3"/>
                          </a:lnTo>
                          <a:lnTo>
                            <a:pt x="80" y="10"/>
                          </a:lnTo>
                          <a:lnTo>
                            <a:pt x="68" y="12"/>
                          </a:lnTo>
                          <a:lnTo>
                            <a:pt x="56" y="16"/>
                          </a:lnTo>
                          <a:lnTo>
                            <a:pt x="47" y="19"/>
                          </a:lnTo>
                          <a:lnTo>
                            <a:pt x="37" y="23"/>
                          </a:lnTo>
                          <a:lnTo>
                            <a:pt x="29" y="30"/>
                          </a:lnTo>
                          <a:lnTo>
                            <a:pt x="22" y="34"/>
                          </a:lnTo>
                          <a:lnTo>
                            <a:pt x="0" y="41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3" name="Freeform 32">
                      <a:extLst>
                        <a:ext uri="{FF2B5EF4-FFF2-40B4-BE49-F238E27FC236}">
                          <a16:creationId xmlns:a16="http://schemas.microsoft.com/office/drawing/2014/main" id="{E6FDF810-B821-F9EB-BDA1-E64F9EAA12F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290" y="479"/>
                      <a:ext cx="116" cy="41"/>
                    </a:xfrm>
                    <a:custGeom>
                      <a:avLst/>
                      <a:gdLst>
                        <a:gd name="T0" fmla="*/ 115 w 116"/>
                        <a:gd name="T1" fmla="*/ 0 h 41"/>
                        <a:gd name="T2" fmla="*/ 64 w 116"/>
                        <a:gd name="T3" fmla="*/ 10 h 41"/>
                        <a:gd name="T4" fmla="*/ 52 w 116"/>
                        <a:gd name="T5" fmla="*/ 11 h 41"/>
                        <a:gd name="T6" fmla="*/ 38 w 116"/>
                        <a:gd name="T7" fmla="*/ 22 h 41"/>
                        <a:gd name="T8" fmla="*/ 23 w 116"/>
                        <a:gd name="T9" fmla="*/ 30 h 41"/>
                        <a:gd name="T10" fmla="*/ 9 w 116"/>
                        <a:gd name="T11" fmla="*/ 35 h 41"/>
                        <a:gd name="T12" fmla="*/ 0 w 116"/>
                        <a:gd name="T13" fmla="*/ 40 h 41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16"/>
                        <a:gd name="T22" fmla="*/ 0 h 41"/>
                        <a:gd name="T23" fmla="*/ 116 w 116"/>
                        <a:gd name="T24" fmla="*/ 41 h 41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16" h="41">
                          <a:moveTo>
                            <a:pt x="115" y="0"/>
                          </a:moveTo>
                          <a:lnTo>
                            <a:pt x="64" y="10"/>
                          </a:lnTo>
                          <a:lnTo>
                            <a:pt x="52" y="11"/>
                          </a:lnTo>
                          <a:lnTo>
                            <a:pt x="38" y="22"/>
                          </a:lnTo>
                          <a:lnTo>
                            <a:pt x="23" y="30"/>
                          </a:lnTo>
                          <a:lnTo>
                            <a:pt x="9" y="35"/>
                          </a:lnTo>
                          <a:lnTo>
                            <a:pt x="0" y="40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4" name="Freeform 33">
                      <a:extLst>
                        <a:ext uri="{FF2B5EF4-FFF2-40B4-BE49-F238E27FC236}">
                          <a16:creationId xmlns:a16="http://schemas.microsoft.com/office/drawing/2014/main" id="{C1773EC9-4F37-E9C3-27FE-A179BE5DEC0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19" y="493"/>
                      <a:ext cx="35" cy="17"/>
                    </a:xfrm>
                    <a:custGeom>
                      <a:avLst/>
                      <a:gdLst>
                        <a:gd name="T0" fmla="*/ 34 w 35"/>
                        <a:gd name="T1" fmla="*/ 5 h 17"/>
                        <a:gd name="T2" fmla="*/ 30 w 35"/>
                        <a:gd name="T3" fmla="*/ 10 h 17"/>
                        <a:gd name="T4" fmla="*/ 25 w 35"/>
                        <a:gd name="T5" fmla="*/ 13 h 17"/>
                        <a:gd name="T6" fmla="*/ 21 w 35"/>
                        <a:gd name="T7" fmla="*/ 14 h 17"/>
                        <a:gd name="T8" fmla="*/ 17 w 35"/>
                        <a:gd name="T9" fmla="*/ 16 h 17"/>
                        <a:gd name="T10" fmla="*/ 14 w 35"/>
                        <a:gd name="T11" fmla="*/ 16 h 17"/>
                        <a:gd name="T12" fmla="*/ 11 w 35"/>
                        <a:gd name="T13" fmla="*/ 14 h 17"/>
                        <a:gd name="T14" fmla="*/ 8 w 35"/>
                        <a:gd name="T15" fmla="*/ 13 h 17"/>
                        <a:gd name="T16" fmla="*/ 3 w 35"/>
                        <a:gd name="T17" fmla="*/ 12 h 17"/>
                        <a:gd name="T18" fmla="*/ 0 w 35"/>
                        <a:gd name="T19" fmla="*/ 12 h 17"/>
                        <a:gd name="T20" fmla="*/ 20 w 35"/>
                        <a:gd name="T21" fmla="*/ 0 h 17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w 35"/>
                        <a:gd name="T34" fmla="*/ 0 h 17"/>
                        <a:gd name="T35" fmla="*/ 35 w 35"/>
                        <a:gd name="T36" fmla="*/ 17 h 17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T33" t="T34" r="T35" b="T36"/>
                      <a:pathLst>
                        <a:path w="35" h="17">
                          <a:moveTo>
                            <a:pt x="34" y="5"/>
                          </a:moveTo>
                          <a:lnTo>
                            <a:pt x="30" y="10"/>
                          </a:lnTo>
                          <a:lnTo>
                            <a:pt x="25" y="13"/>
                          </a:lnTo>
                          <a:lnTo>
                            <a:pt x="21" y="14"/>
                          </a:lnTo>
                          <a:lnTo>
                            <a:pt x="17" y="16"/>
                          </a:lnTo>
                          <a:lnTo>
                            <a:pt x="14" y="16"/>
                          </a:lnTo>
                          <a:lnTo>
                            <a:pt x="11" y="14"/>
                          </a:lnTo>
                          <a:lnTo>
                            <a:pt x="8" y="13"/>
                          </a:lnTo>
                          <a:lnTo>
                            <a:pt x="3" y="12"/>
                          </a:lnTo>
                          <a:lnTo>
                            <a:pt x="0" y="12"/>
                          </a:lnTo>
                          <a:lnTo>
                            <a:pt x="20" y="0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5" name="Freeform 34">
                      <a:extLst>
                        <a:ext uri="{FF2B5EF4-FFF2-40B4-BE49-F238E27FC236}">
                          <a16:creationId xmlns:a16="http://schemas.microsoft.com/office/drawing/2014/main" id="{AB956FFD-B386-4EE3-B235-88E63534F07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24" y="543"/>
                      <a:ext cx="25" cy="3"/>
                    </a:xfrm>
                    <a:custGeom>
                      <a:avLst/>
                      <a:gdLst>
                        <a:gd name="T0" fmla="*/ 0 w 25"/>
                        <a:gd name="T1" fmla="*/ 0 h 3"/>
                        <a:gd name="T2" fmla="*/ 5 w 25"/>
                        <a:gd name="T3" fmla="*/ 1 h 3"/>
                        <a:gd name="T4" fmla="*/ 12 w 25"/>
                        <a:gd name="T5" fmla="*/ 2 h 3"/>
                        <a:gd name="T6" fmla="*/ 18 w 25"/>
                        <a:gd name="T7" fmla="*/ 1 h 3"/>
                        <a:gd name="T8" fmla="*/ 24 w 25"/>
                        <a:gd name="T9" fmla="*/ 0 h 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5"/>
                        <a:gd name="T16" fmla="*/ 0 h 3"/>
                        <a:gd name="T17" fmla="*/ 25 w 25"/>
                        <a:gd name="T18" fmla="*/ 3 h 3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5" h="3">
                          <a:moveTo>
                            <a:pt x="0" y="0"/>
                          </a:moveTo>
                          <a:lnTo>
                            <a:pt x="5" y="1"/>
                          </a:lnTo>
                          <a:lnTo>
                            <a:pt x="12" y="2"/>
                          </a:lnTo>
                          <a:lnTo>
                            <a:pt x="18" y="1"/>
                          </a:lnTo>
                          <a:lnTo>
                            <a:pt x="24" y="0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6" name="Freeform 35">
                      <a:extLst>
                        <a:ext uri="{FF2B5EF4-FFF2-40B4-BE49-F238E27FC236}">
                          <a16:creationId xmlns:a16="http://schemas.microsoft.com/office/drawing/2014/main" id="{9FA17219-EDB6-BFA5-7F79-2B5690FAF55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9" y="480"/>
                      <a:ext cx="37" cy="9"/>
                    </a:xfrm>
                    <a:custGeom>
                      <a:avLst/>
                      <a:gdLst>
                        <a:gd name="T0" fmla="*/ 0 w 37"/>
                        <a:gd name="T1" fmla="*/ 0 h 9"/>
                        <a:gd name="T2" fmla="*/ 11 w 37"/>
                        <a:gd name="T3" fmla="*/ 5 h 9"/>
                        <a:gd name="T4" fmla="*/ 15 w 37"/>
                        <a:gd name="T5" fmla="*/ 8 h 9"/>
                        <a:gd name="T6" fmla="*/ 20 w 37"/>
                        <a:gd name="T7" fmla="*/ 8 h 9"/>
                        <a:gd name="T8" fmla="*/ 26 w 37"/>
                        <a:gd name="T9" fmla="*/ 7 h 9"/>
                        <a:gd name="T10" fmla="*/ 31 w 37"/>
                        <a:gd name="T11" fmla="*/ 5 h 9"/>
                        <a:gd name="T12" fmla="*/ 36 w 37"/>
                        <a:gd name="T13" fmla="*/ 2 h 9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37"/>
                        <a:gd name="T22" fmla="*/ 0 h 9"/>
                        <a:gd name="T23" fmla="*/ 37 w 37"/>
                        <a:gd name="T24" fmla="*/ 9 h 9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37" h="9">
                          <a:moveTo>
                            <a:pt x="0" y="0"/>
                          </a:moveTo>
                          <a:lnTo>
                            <a:pt x="11" y="5"/>
                          </a:lnTo>
                          <a:lnTo>
                            <a:pt x="15" y="8"/>
                          </a:lnTo>
                          <a:lnTo>
                            <a:pt x="20" y="8"/>
                          </a:lnTo>
                          <a:lnTo>
                            <a:pt x="26" y="7"/>
                          </a:lnTo>
                          <a:lnTo>
                            <a:pt x="31" y="5"/>
                          </a:lnTo>
                          <a:lnTo>
                            <a:pt x="36" y="2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7" name="Freeform 36">
                      <a:extLst>
                        <a:ext uri="{FF2B5EF4-FFF2-40B4-BE49-F238E27FC236}">
                          <a16:creationId xmlns:a16="http://schemas.microsoft.com/office/drawing/2014/main" id="{F253CE39-9948-F4DE-A5FE-A9FEADC3273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03" y="513"/>
                      <a:ext cx="13" cy="10"/>
                    </a:xfrm>
                    <a:custGeom>
                      <a:avLst/>
                      <a:gdLst>
                        <a:gd name="T0" fmla="*/ 0 w 13"/>
                        <a:gd name="T1" fmla="*/ 0 h 10"/>
                        <a:gd name="T2" fmla="*/ 7 w 13"/>
                        <a:gd name="T3" fmla="*/ 2 h 10"/>
                        <a:gd name="T4" fmla="*/ 11 w 13"/>
                        <a:gd name="T5" fmla="*/ 6 h 10"/>
                        <a:gd name="T6" fmla="*/ 12 w 13"/>
                        <a:gd name="T7" fmla="*/ 9 h 1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3"/>
                        <a:gd name="T13" fmla="*/ 0 h 10"/>
                        <a:gd name="T14" fmla="*/ 13 w 13"/>
                        <a:gd name="T15" fmla="*/ 10 h 10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3" h="10">
                          <a:moveTo>
                            <a:pt x="0" y="0"/>
                          </a:moveTo>
                          <a:lnTo>
                            <a:pt x="7" y="2"/>
                          </a:lnTo>
                          <a:lnTo>
                            <a:pt x="11" y="6"/>
                          </a:lnTo>
                          <a:lnTo>
                            <a:pt x="12" y="9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8" name="Freeform 37">
                      <a:extLst>
                        <a:ext uri="{FF2B5EF4-FFF2-40B4-BE49-F238E27FC236}">
                          <a16:creationId xmlns:a16="http://schemas.microsoft.com/office/drawing/2014/main" id="{973C1271-9406-8B20-0A97-D28C1060E53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87" y="502"/>
                      <a:ext cx="13" cy="13"/>
                    </a:xfrm>
                    <a:custGeom>
                      <a:avLst/>
                      <a:gdLst>
                        <a:gd name="T0" fmla="*/ 12 w 13"/>
                        <a:gd name="T1" fmla="*/ 0 h 13"/>
                        <a:gd name="T2" fmla="*/ 12 w 13"/>
                        <a:gd name="T3" fmla="*/ 1 h 13"/>
                        <a:gd name="T4" fmla="*/ 11 w 13"/>
                        <a:gd name="T5" fmla="*/ 3 h 13"/>
                        <a:gd name="T6" fmla="*/ 9 w 13"/>
                        <a:gd name="T7" fmla="*/ 8 h 13"/>
                        <a:gd name="T8" fmla="*/ 7 w 13"/>
                        <a:gd name="T9" fmla="*/ 9 h 13"/>
                        <a:gd name="T10" fmla="*/ 4 w 13"/>
                        <a:gd name="T11" fmla="*/ 10 h 13"/>
                        <a:gd name="T12" fmla="*/ 0 w 13"/>
                        <a:gd name="T13" fmla="*/ 12 h 13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13"/>
                        <a:gd name="T22" fmla="*/ 0 h 13"/>
                        <a:gd name="T23" fmla="*/ 13 w 13"/>
                        <a:gd name="T24" fmla="*/ 13 h 13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13" h="13">
                          <a:moveTo>
                            <a:pt x="12" y="0"/>
                          </a:moveTo>
                          <a:lnTo>
                            <a:pt x="12" y="1"/>
                          </a:lnTo>
                          <a:lnTo>
                            <a:pt x="11" y="3"/>
                          </a:lnTo>
                          <a:lnTo>
                            <a:pt x="9" y="8"/>
                          </a:lnTo>
                          <a:lnTo>
                            <a:pt x="7" y="9"/>
                          </a:lnTo>
                          <a:lnTo>
                            <a:pt x="4" y="10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69" name="Freeform 38">
                      <a:extLst>
                        <a:ext uri="{FF2B5EF4-FFF2-40B4-BE49-F238E27FC236}">
                          <a16:creationId xmlns:a16="http://schemas.microsoft.com/office/drawing/2014/main" id="{8B02AEE5-08B8-B7C3-98FB-24A4FF1D045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47" y="493"/>
                      <a:ext cx="20" cy="8"/>
                    </a:xfrm>
                    <a:custGeom>
                      <a:avLst/>
                      <a:gdLst>
                        <a:gd name="T0" fmla="*/ 0 w 20"/>
                        <a:gd name="T1" fmla="*/ 0 h 8"/>
                        <a:gd name="T2" fmla="*/ 1 w 20"/>
                        <a:gd name="T3" fmla="*/ 3 h 8"/>
                        <a:gd name="T4" fmla="*/ 4 w 20"/>
                        <a:gd name="T5" fmla="*/ 5 h 8"/>
                        <a:gd name="T6" fmla="*/ 7 w 20"/>
                        <a:gd name="T7" fmla="*/ 7 h 8"/>
                        <a:gd name="T8" fmla="*/ 11 w 20"/>
                        <a:gd name="T9" fmla="*/ 7 h 8"/>
                        <a:gd name="T10" fmla="*/ 16 w 20"/>
                        <a:gd name="T11" fmla="*/ 7 h 8"/>
                        <a:gd name="T12" fmla="*/ 19 w 20"/>
                        <a:gd name="T13" fmla="*/ 7 h 8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20"/>
                        <a:gd name="T22" fmla="*/ 0 h 8"/>
                        <a:gd name="T23" fmla="*/ 20 w 20"/>
                        <a:gd name="T24" fmla="*/ 8 h 8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20" h="8">
                          <a:moveTo>
                            <a:pt x="0" y="0"/>
                          </a:moveTo>
                          <a:lnTo>
                            <a:pt x="1" y="3"/>
                          </a:lnTo>
                          <a:lnTo>
                            <a:pt x="4" y="5"/>
                          </a:lnTo>
                          <a:lnTo>
                            <a:pt x="7" y="7"/>
                          </a:lnTo>
                          <a:lnTo>
                            <a:pt x="11" y="7"/>
                          </a:lnTo>
                          <a:lnTo>
                            <a:pt x="16" y="7"/>
                          </a:lnTo>
                          <a:lnTo>
                            <a:pt x="19" y="7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70" name="Freeform 39">
                      <a:extLst>
                        <a:ext uri="{FF2B5EF4-FFF2-40B4-BE49-F238E27FC236}">
                          <a16:creationId xmlns:a16="http://schemas.microsoft.com/office/drawing/2014/main" id="{29D2DDD1-47A0-D462-24A5-AC8ACDDCCA3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01" y="561"/>
                      <a:ext cx="19" cy="4"/>
                    </a:xfrm>
                    <a:custGeom>
                      <a:avLst/>
                      <a:gdLst>
                        <a:gd name="T0" fmla="*/ 0 w 19"/>
                        <a:gd name="T1" fmla="*/ 0 h 4"/>
                        <a:gd name="T2" fmla="*/ 4 w 19"/>
                        <a:gd name="T3" fmla="*/ 2 h 4"/>
                        <a:gd name="T4" fmla="*/ 8 w 19"/>
                        <a:gd name="T5" fmla="*/ 3 h 4"/>
                        <a:gd name="T6" fmla="*/ 13 w 19"/>
                        <a:gd name="T7" fmla="*/ 3 h 4"/>
                        <a:gd name="T8" fmla="*/ 18 w 19"/>
                        <a:gd name="T9" fmla="*/ 3 h 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9"/>
                        <a:gd name="T16" fmla="*/ 0 h 4"/>
                        <a:gd name="T17" fmla="*/ 19 w 19"/>
                        <a:gd name="T18" fmla="*/ 4 h 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9" h="4">
                          <a:moveTo>
                            <a:pt x="0" y="0"/>
                          </a:moveTo>
                          <a:lnTo>
                            <a:pt x="4" y="2"/>
                          </a:lnTo>
                          <a:lnTo>
                            <a:pt x="8" y="3"/>
                          </a:lnTo>
                          <a:lnTo>
                            <a:pt x="13" y="3"/>
                          </a:lnTo>
                          <a:lnTo>
                            <a:pt x="18" y="3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71" name="Freeform 40">
                      <a:extLst>
                        <a:ext uri="{FF2B5EF4-FFF2-40B4-BE49-F238E27FC236}">
                          <a16:creationId xmlns:a16="http://schemas.microsoft.com/office/drawing/2014/main" id="{28AA44DA-09A3-CA7E-3E9D-546ED3D6AC0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09" y="479"/>
                      <a:ext cx="17" cy="14"/>
                    </a:xfrm>
                    <a:custGeom>
                      <a:avLst/>
                      <a:gdLst>
                        <a:gd name="T0" fmla="*/ 0 w 17"/>
                        <a:gd name="T1" fmla="*/ 0 h 14"/>
                        <a:gd name="T2" fmla="*/ 5 w 17"/>
                        <a:gd name="T3" fmla="*/ 4 h 14"/>
                        <a:gd name="T4" fmla="*/ 9 w 17"/>
                        <a:gd name="T5" fmla="*/ 7 h 14"/>
                        <a:gd name="T6" fmla="*/ 12 w 17"/>
                        <a:gd name="T7" fmla="*/ 11 h 14"/>
                        <a:gd name="T8" fmla="*/ 16 w 17"/>
                        <a:gd name="T9" fmla="*/ 13 h 1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7"/>
                        <a:gd name="T16" fmla="*/ 0 h 14"/>
                        <a:gd name="T17" fmla="*/ 17 w 17"/>
                        <a:gd name="T18" fmla="*/ 14 h 1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7" h="14">
                          <a:moveTo>
                            <a:pt x="0" y="0"/>
                          </a:moveTo>
                          <a:lnTo>
                            <a:pt x="5" y="4"/>
                          </a:lnTo>
                          <a:lnTo>
                            <a:pt x="9" y="7"/>
                          </a:lnTo>
                          <a:lnTo>
                            <a:pt x="12" y="11"/>
                          </a:lnTo>
                          <a:lnTo>
                            <a:pt x="16" y="13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</p:grpSp>
              <p:grpSp>
                <p:nvGrpSpPr>
                  <p:cNvPr id="29752" name="Group 44">
                    <a:extLst>
                      <a:ext uri="{FF2B5EF4-FFF2-40B4-BE49-F238E27FC236}">
                        <a16:creationId xmlns:a16="http://schemas.microsoft.com/office/drawing/2014/main" id="{4092E5AD-1883-3CF2-B629-13E05F748AD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984" y="632"/>
                    <a:ext cx="188" cy="200"/>
                    <a:chOff x="3984" y="632"/>
                    <a:chExt cx="188" cy="200"/>
                  </a:xfrm>
                </p:grpSpPr>
                <p:sp>
                  <p:nvSpPr>
                    <p:cNvPr id="29753" name="Freeform 42">
                      <a:extLst>
                        <a:ext uri="{FF2B5EF4-FFF2-40B4-BE49-F238E27FC236}">
                          <a16:creationId xmlns:a16="http://schemas.microsoft.com/office/drawing/2014/main" id="{0F2B35AB-292D-A3B1-EDFB-63F0DCA1C3C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4" y="632"/>
                      <a:ext cx="188" cy="200"/>
                    </a:xfrm>
                    <a:custGeom>
                      <a:avLst/>
                      <a:gdLst>
                        <a:gd name="T0" fmla="*/ 2 w 188"/>
                        <a:gd name="T1" fmla="*/ 9 h 200"/>
                        <a:gd name="T2" fmla="*/ 125 w 188"/>
                        <a:gd name="T3" fmla="*/ 0 h 200"/>
                        <a:gd name="T4" fmla="*/ 160 w 188"/>
                        <a:gd name="T5" fmla="*/ 27 h 200"/>
                        <a:gd name="T6" fmla="*/ 174 w 188"/>
                        <a:gd name="T7" fmla="*/ 43 h 200"/>
                        <a:gd name="T8" fmla="*/ 182 w 188"/>
                        <a:gd name="T9" fmla="*/ 62 h 200"/>
                        <a:gd name="T10" fmla="*/ 185 w 188"/>
                        <a:gd name="T11" fmla="*/ 82 h 200"/>
                        <a:gd name="T12" fmla="*/ 187 w 188"/>
                        <a:gd name="T13" fmla="*/ 114 h 200"/>
                        <a:gd name="T14" fmla="*/ 182 w 188"/>
                        <a:gd name="T15" fmla="*/ 144 h 200"/>
                        <a:gd name="T16" fmla="*/ 167 w 188"/>
                        <a:gd name="T17" fmla="*/ 172 h 200"/>
                        <a:gd name="T18" fmla="*/ 0 w 188"/>
                        <a:gd name="T19" fmla="*/ 199 h 200"/>
                        <a:gd name="T20" fmla="*/ 20 w 188"/>
                        <a:gd name="T21" fmla="*/ 172 h 200"/>
                        <a:gd name="T22" fmla="*/ 31 w 188"/>
                        <a:gd name="T23" fmla="*/ 140 h 200"/>
                        <a:gd name="T24" fmla="*/ 33 w 188"/>
                        <a:gd name="T25" fmla="*/ 101 h 200"/>
                        <a:gd name="T26" fmla="*/ 33 w 188"/>
                        <a:gd name="T27" fmla="*/ 76 h 200"/>
                        <a:gd name="T28" fmla="*/ 15 w 188"/>
                        <a:gd name="T29" fmla="*/ 39 h 200"/>
                        <a:gd name="T30" fmla="*/ 2 w 188"/>
                        <a:gd name="T31" fmla="*/ 9 h 200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w 188"/>
                        <a:gd name="T49" fmla="*/ 0 h 200"/>
                        <a:gd name="T50" fmla="*/ 188 w 188"/>
                        <a:gd name="T51" fmla="*/ 200 h 200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T48" t="T49" r="T50" b="T51"/>
                      <a:pathLst>
                        <a:path w="188" h="200">
                          <a:moveTo>
                            <a:pt x="2" y="9"/>
                          </a:moveTo>
                          <a:lnTo>
                            <a:pt x="125" y="0"/>
                          </a:lnTo>
                          <a:lnTo>
                            <a:pt x="160" y="27"/>
                          </a:lnTo>
                          <a:lnTo>
                            <a:pt x="174" y="43"/>
                          </a:lnTo>
                          <a:lnTo>
                            <a:pt x="182" y="62"/>
                          </a:lnTo>
                          <a:lnTo>
                            <a:pt x="185" y="82"/>
                          </a:lnTo>
                          <a:lnTo>
                            <a:pt x="187" y="114"/>
                          </a:lnTo>
                          <a:lnTo>
                            <a:pt x="182" y="144"/>
                          </a:lnTo>
                          <a:lnTo>
                            <a:pt x="167" y="172"/>
                          </a:lnTo>
                          <a:lnTo>
                            <a:pt x="0" y="199"/>
                          </a:lnTo>
                          <a:lnTo>
                            <a:pt x="20" y="172"/>
                          </a:lnTo>
                          <a:lnTo>
                            <a:pt x="31" y="140"/>
                          </a:lnTo>
                          <a:lnTo>
                            <a:pt x="33" y="101"/>
                          </a:lnTo>
                          <a:lnTo>
                            <a:pt x="33" y="76"/>
                          </a:lnTo>
                          <a:lnTo>
                            <a:pt x="15" y="39"/>
                          </a:lnTo>
                          <a:lnTo>
                            <a:pt x="2" y="9"/>
                          </a:lnTo>
                        </a:path>
                      </a:pathLst>
                    </a:custGeom>
                    <a:solidFill>
                      <a:srgbClr val="9FBFFF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29754" name="Oval 43">
                      <a:extLst>
                        <a:ext uri="{FF2B5EF4-FFF2-40B4-BE49-F238E27FC236}">
                          <a16:creationId xmlns:a16="http://schemas.microsoft.com/office/drawing/2014/main" id="{334CD03B-FE92-9727-760D-2C4C026B90D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109" y="778"/>
                      <a:ext cx="18" cy="19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24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22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20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algn="ctr" eaLnBrk="1" hangingPunct="1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en-IE" altLang="en-US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</p:grpSp>
        <p:grpSp>
          <p:nvGrpSpPr>
            <p:cNvPr id="29703" name="Group 90">
              <a:extLst>
                <a:ext uri="{FF2B5EF4-FFF2-40B4-BE49-F238E27FC236}">
                  <a16:creationId xmlns:a16="http://schemas.microsoft.com/office/drawing/2014/main" id="{80FFA8EC-89B1-2AAC-D470-A944567004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52" y="432"/>
              <a:ext cx="861" cy="481"/>
              <a:chOff x="4852" y="432"/>
              <a:chExt cx="861" cy="481"/>
            </a:xfrm>
          </p:grpSpPr>
          <p:grpSp>
            <p:nvGrpSpPr>
              <p:cNvPr id="29704" name="Group 65">
                <a:extLst>
                  <a:ext uri="{FF2B5EF4-FFF2-40B4-BE49-F238E27FC236}">
                    <a16:creationId xmlns:a16="http://schemas.microsoft.com/office/drawing/2014/main" id="{BAC197F4-1DB7-0867-4FE2-B0BA8D31BE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51" y="555"/>
                <a:ext cx="362" cy="291"/>
                <a:chOff x="5351" y="555"/>
                <a:chExt cx="362" cy="291"/>
              </a:xfrm>
            </p:grpSpPr>
            <p:sp>
              <p:nvSpPr>
                <p:cNvPr id="29729" name="Freeform 48">
                  <a:extLst>
                    <a:ext uri="{FF2B5EF4-FFF2-40B4-BE49-F238E27FC236}">
                      <a16:creationId xmlns:a16="http://schemas.microsoft.com/office/drawing/2014/main" id="{1537DB0E-4623-5BC8-8481-A931775F66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1" y="555"/>
                  <a:ext cx="362" cy="291"/>
                </a:xfrm>
                <a:custGeom>
                  <a:avLst/>
                  <a:gdLst>
                    <a:gd name="T0" fmla="*/ 60 w 362"/>
                    <a:gd name="T1" fmla="*/ 290 h 291"/>
                    <a:gd name="T2" fmla="*/ 90 w 362"/>
                    <a:gd name="T3" fmla="*/ 288 h 291"/>
                    <a:gd name="T4" fmla="*/ 116 w 362"/>
                    <a:gd name="T5" fmla="*/ 284 h 291"/>
                    <a:gd name="T6" fmla="*/ 139 w 362"/>
                    <a:gd name="T7" fmla="*/ 279 h 291"/>
                    <a:gd name="T8" fmla="*/ 163 w 362"/>
                    <a:gd name="T9" fmla="*/ 269 h 291"/>
                    <a:gd name="T10" fmla="*/ 182 w 362"/>
                    <a:gd name="T11" fmla="*/ 258 h 291"/>
                    <a:gd name="T12" fmla="*/ 209 w 362"/>
                    <a:gd name="T13" fmla="*/ 240 h 291"/>
                    <a:gd name="T14" fmla="*/ 237 w 362"/>
                    <a:gd name="T15" fmla="*/ 210 h 291"/>
                    <a:gd name="T16" fmla="*/ 266 w 362"/>
                    <a:gd name="T17" fmla="*/ 180 h 291"/>
                    <a:gd name="T18" fmla="*/ 292 w 362"/>
                    <a:gd name="T19" fmla="*/ 139 h 291"/>
                    <a:gd name="T20" fmla="*/ 316 w 362"/>
                    <a:gd name="T21" fmla="*/ 115 h 291"/>
                    <a:gd name="T22" fmla="*/ 337 w 362"/>
                    <a:gd name="T23" fmla="*/ 96 h 291"/>
                    <a:gd name="T24" fmla="*/ 344 w 362"/>
                    <a:gd name="T25" fmla="*/ 91 h 291"/>
                    <a:gd name="T26" fmla="*/ 347 w 362"/>
                    <a:gd name="T27" fmla="*/ 87 h 291"/>
                    <a:gd name="T28" fmla="*/ 349 w 362"/>
                    <a:gd name="T29" fmla="*/ 84 h 291"/>
                    <a:gd name="T30" fmla="*/ 351 w 362"/>
                    <a:gd name="T31" fmla="*/ 79 h 291"/>
                    <a:gd name="T32" fmla="*/ 352 w 362"/>
                    <a:gd name="T33" fmla="*/ 75 h 291"/>
                    <a:gd name="T34" fmla="*/ 351 w 362"/>
                    <a:gd name="T35" fmla="*/ 69 h 291"/>
                    <a:gd name="T36" fmla="*/ 349 w 362"/>
                    <a:gd name="T37" fmla="*/ 64 h 291"/>
                    <a:gd name="T38" fmla="*/ 345 w 362"/>
                    <a:gd name="T39" fmla="*/ 62 h 291"/>
                    <a:gd name="T40" fmla="*/ 339 w 362"/>
                    <a:gd name="T41" fmla="*/ 61 h 291"/>
                    <a:gd name="T42" fmla="*/ 348 w 362"/>
                    <a:gd name="T43" fmla="*/ 56 h 291"/>
                    <a:gd name="T44" fmla="*/ 352 w 362"/>
                    <a:gd name="T45" fmla="*/ 52 h 291"/>
                    <a:gd name="T46" fmla="*/ 355 w 362"/>
                    <a:gd name="T47" fmla="*/ 48 h 291"/>
                    <a:gd name="T48" fmla="*/ 358 w 362"/>
                    <a:gd name="T49" fmla="*/ 43 h 291"/>
                    <a:gd name="T50" fmla="*/ 360 w 362"/>
                    <a:gd name="T51" fmla="*/ 38 h 291"/>
                    <a:gd name="T52" fmla="*/ 361 w 362"/>
                    <a:gd name="T53" fmla="*/ 34 h 291"/>
                    <a:gd name="T54" fmla="*/ 360 w 362"/>
                    <a:gd name="T55" fmla="*/ 30 h 291"/>
                    <a:gd name="T56" fmla="*/ 359 w 362"/>
                    <a:gd name="T57" fmla="*/ 26 h 291"/>
                    <a:gd name="T58" fmla="*/ 358 w 362"/>
                    <a:gd name="T59" fmla="*/ 22 h 291"/>
                    <a:gd name="T60" fmla="*/ 354 w 362"/>
                    <a:gd name="T61" fmla="*/ 20 h 291"/>
                    <a:gd name="T62" fmla="*/ 351 w 362"/>
                    <a:gd name="T63" fmla="*/ 18 h 291"/>
                    <a:gd name="T64" fmla="*/ 346 w 362"/>
                    <a:gd name="T65" fmla="*/ 18 h 291"/>
                    <a:gd name="T66" fmla="*/ 342 w 362"/>
                    <a:gd name="T67" fmla="*/ 18 h 291"/>
                    <a:gd name="T68" fmla="*/ 341 w 362"/>
                    <a:gd name="T69" fmla="*/ 12 h 291"/>
                    <a:gd name="T70" fmla="*/ 338 w 362"/>
                    <a:gd name="T71" fmla="*/ 7 h 291"/>
                    <a:gd name="T72" fmla="*/ 335 w 362"/>
                    <a:gd name="T73" fmla="*/ 4 h 291"/>
                    <a:gd name="T74" fmla="*/ 330 w 362"/>
                    <a:gd name="T75" fmla="*/ 2 h 291"/>
                    <a:gd name="T76" fmla="*/ 326 w 362"/>
                    <a:gd name="T77" fmla="*/ 0 h 291"/>
                    <a:gd name="T78" fmla="*/ 320 w 362"/>
                    <a:gd name="T79" fmla="*/ 0 h 291"/>
                    <a:gd name="T80" fmla="*/ 314 w 362"/>
                    <a:gd name="T81" fmla="*/ 1 h 291"/>
                    <a:gd name="T82" fmla="*/ 306 w 362"/>
                    <a:gd name="T83" fmla="*/ 3 h 291"/>
                    <a:gd name="T84" fmla="*/ 286 w 362"/>
                    <a:gd name="T85" fmla="*/ 3 h 291"/>
                    <a:gd name="T86" fmla="*/ 263 w 362"/>
                    <a:gd name="T87" fmla="*/ 0 h 291"/>
                    <a:gd name="T88" fmla="*/ 239 w 362"/>
                    <a:gd name="T89" fmla="*/ 2 h 291"/>
                    <a:gd name="T90" fmla="*/ 231 w 362"/>
                    <a:gd name="T91" fmla="*/ 2 h 291"/>
                    <a:gd name="T92" fmla="*/ 211 w 362"/>
                    <a:gd name="T93" fmla="*/ 0 h 291"/>
                    <a:gd name="T94" fmla="*/ 202 w 362"/>
                    <a:gd name="T95" fmla="*/ 2 h 291"/>
                    <a:gd name="T96" fmla="*/ 185 w 362"/>
                    <a:gd name="T97" fmla="*/ 8 h 291"/>
                    <a:gd name="T98" fmla="*/ 162 w 362"/>
                    <a:gd name="T99" fmla="*/ 16 h 291"/>
                    <a:gd name="T100" fmla="*/ 139 w 362"/>
                    <a:gd name="T101" fmla="*/ 21 h 291"/>
                    <a:gd name="T102" fmla="*/ 128 w 362"/>
                    <a:gd name="T103" fmla="*/ 24 h 291"/>
                    <a:gd name="T104" fmla="*/ 101 w 362"/>
                    <a:gd name="T105" fmla="*/ 33 h 291"/>
                    <a:gd name="T106" fmla="*/ 88 w 362"/>
                    <a:gd name="T107" fmla="*/ 32 h 291"/>
                    <a:gd name="T108" fmla="*/ 77 w 362"/>
                    <a:gd name="T109" fmla="*/ 33 h 291"/>
                    <a:gd name="T110" fmla="*/ 69 w 362"/>
                    <a:gd name="T111" fmla="*/ 42 h 291"/>
                    <a:gd name="T112" fmla="*/ 64 w 362"/>
                    <a:gd name="T113" fmla="*/ 51 h 291"/>
                    <a:gd name="T114" fmla="*/ 48 w 362"/>
                    <a:gd name="T115" fmla="*/ 86 h 291"/>
                    <a:gd name="T116" fmla="*/ 40 w 362"/>
                    <a:gd name="T117" fmla="*/ 102 h 291"/>
                    <a:gd name="T118" fmla="*/ 36 w 362"/>
                    <a:gd name="T119" fmla="*/ 118 h 291"/>
                    <a:gd name="T120" fmla="*/ 29 w 362"/>
                    <a:gd name="T121" fmla="*/ 136 h 291"/>
                    <a:gd name="T122" fmla="*/ 0 w 362"/>
                    <a:gd name="T123" fmla="*/ 169 h 291"/>
                    <a:gd name="T124" fmla="*/ 60 w 362"/>
                    <a:gd name="T125" fmla="*/ 290 h 291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  <a:gd name="T189" fmla="*/ 0 w 362"/>
                    <a:gd name="T190" fmla="*/ 0 h 291"/>
                    <a:gd name="T191" fmla="*/ 362 w 362"/>
                    <a:gd name="T192" fmla="*/ 291 h 291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T189" t="T190" r="T191" b="T192"/>
                  <a:pathLst>
                    <a:path w="362" h="291">
                      <a:moveTo>
                        <a:pt x="60" y="290"/>
                      </a:moveTo>
                      <a:lnTo>
                        <a:pt x="90" y="288"/>
                      </a:lnTo>
                      <a:lnTo>
                        <a:pt x="116" y="284"/>
                      </a:lnTo>
                      <a:lnTo>
                        <a:pt x="139" y="279"/>
                      </a:lnTo>
                      <a:lnTo>
                        <a:pt x="163" y="269"/>
                      </a:lnTo>
                      <a:lnTo>
                        <a:pt x="182" y="258"/>
                      </a:lnTo>
                      <a:lnTo>
                        <a:pt x="209" y="240"/>
                      </a:lnTo>
                      <a:lnTo>
                        <a:pt x="237" y="210"/>
                      </a:lnTo>
                      <a:lnTo>
                        <a:pt x="266" y="180"/>
                      </a:lnTo>
                      <a:lnTo>
                        <a:pt x="292" y="139"/>
                      </a:lnTo>
                      <a:lnTo>
                        <a:pt x="316" y="115"/>
                      </a:lnTo>
                      <a:lnTo>
                        <a:pt x="337" y="96"/>
                      </a:lnTo>
                      <a:lnTo>
                        <a:pt x="344" y="91"/>
                      </a:lnTo>
                      <a:lnTo>
                        <a:pt x="347" y="87"/>
                      </a:lnTo>
                      <a:lnTo>
                        <a:pt x="349" y="84"/>
                      </a:lnTo>
                      <a:lnTo>
                        <a:pt x="351" y="79"/>
                      </a:lnTo>
                      <a:lnTo>
                        <a:pt x="352" y="75"/>
                      </a:lnTo>
                      <a:lnTo>
                        <a:pt x="351" y="69"/>
                      </a:lnTo>
                      <a:lnTo>
                        <a:pt x="349" y="64"/>
                      </a:lnTo>
                      <a:lnTo>
                        <a:pt x="345" y="62"/>
                      </a:lnTo>
                      <a:lnTo>
                        <a:pt x="339" y="61"/>
                      </a:lnTo>
                      <a:lnTo>
                        <a:pt x="348" y="56"/>
                      </a:lnTo>
                      <a:lnTo>
                        <a:pt x="352" y="52"/>
                      </a:lnTo>
                      <a:lnTo>
                        <a:pt x="355" y="48"/>
                      </a:lnTo>
                      <a:lnTo>
                        <a:pt x="358" y="43"/>
                      </a:lnTo>
                      <a:lnTo>
                        <a:pt x="360" y="38"/>
                      </a:lnTo>
                      <a:lnTo>
                        <a:pt x="361" y="34"/>
                      </a:lnTo>
                      <a:lnTo>
                        <a:pt x="360" y="30"/>
                      </a:lnTo>
                      <a:lnTo>
                        <a:pt x="359" y="26"/>
                      </a:lnTo>
                      <a:lnTo>
                        <a:pt x="358" y="22"/>
                      </a:lnTo>
                      <a:lnTo>
                        <a:pt x="354" y="20"/>
                      </a:lnTo>
                      <a:lnTo>
                        <a:pt x="351" y="18"/>
                      </a:lnTo>
                      <a:lnTo>
                        <a:pt x="346" y="18"/>
                      </a:lnTo>
                      <a:lnTo>
                        <a:pt x="342" y="18"/>
                      </a:lnTo>
                      <a:lnTo>
                        <a:pt x="341" y="12"/>
                      </a:lnTo>
                      <a:lnTo>
                        <a:pt x="338" y="7"/>
                      </a:lnTo>
                      <a:lnTo>
                        <a:pt x="335" y="4"/>
                      </a:lnTo>
                      <a:lnTo>
                        <a:pt x="330" y="2"/>
                      </a:lnTo>
                      <a:lnTo>
                        <a:pt x="326" y="0"/>
                      </a:lnTo>
                      <a:lnTo>
                        <a:pt x="320" y="0"/>
                      </a:lnTo>
                      <a:lnTo>
                        <a:pt x="314" y="1"/>
                      </a:lnTo>
                      <a:lnTo>
                        <a:pt x="306" y="3"/>
                      </a:lnTo>
                      <a:lnTo>
                        <a:pt x="286" y="3"/>
                      </a:lnTo>
                      <a:lnTo>
                        <a:pt x="263" y="0"/>
                      </a:lnTo>
                      <a:lnTo>
                        <a:pt x="239" y="2"/>
                      </a:lnTo>
                      <a:lnTo>
                        <a:pt x="231" y="2"/>
                      </a:lnTo>
                      <a:lnTo>
                        <a:pt x="211" y="0"/>
                      </a:lnTo>
                      <a:lnTo>
                        <a:pt x="202" y="2"/>
                      </a:lnTo>
                      <a:lnTo>
                        <a:pt x="185" y="8"/>
                      </a:lnTo>
                      <a:lnTo>
                        <a:pt x="162" y="16"/>
                      </a:lnTo>
                      <a:lnTo>
                        <a:pt x="139" y="21"/>
                      </a:lnTo>
                      <a:lnTo>
                        <a:pt x="128" y="24"/>
                      </a:lnTo>
                      <a:lnTo>
                        <a:pt x="101" y="33"/>
                      </a:lnTo>
                      <a:lnTo>
                        <a:pt x="88" y="32"/>
                      </a:lnTo>
                      <a:lnTo>
                        <a:pt x="77" y="33"/>
                      </a:lnTo>
                      <a:lnTo>
                        <a:pt x="69" y="42"/>
                      </a:lnTo>
                      <a:lnTo>
                        <a:pt x="64" y="51"/>
                      </a:lnTo>
                      <a:lnTo>
                        <a:pt x="48" y="86"/>
                      </a:lnTo>
                      <a:lnTo>
                        <a:pt x="40" y="102"/>
                      </a:lnTo>
                      <a:lnTo>
                        <a:pt x="36" y="118"/>
                      </a:lnTo>
                      <a:lnTo>
                        <a:pt x="29" y="136"/>
                      </a:lnTo>
                      <a:lnTo>
                        <a:pt x="0" y="169"/>
                      </a:lnTo>
                      <a:lnTo>
                        <a:pt x="60" y="290"/>
                      </a:lnTo>
                    </a:path>
                  </a:pathLst>
                </a:custGeom>
                <a:solidFill>
                  <a:srgbClr val="FF9F9F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0" name="Freeform 49">
                  <a:extLst>
                    <a:ext uri="{FF2B5EF4-FFF2-40B4-BE49-F238E27FC236}">
                      <a16:creationId xmlns:a16="http://schemas.microsoft.com/office/drawing/2014/main" id="{17BB5611-4AA1-5CF0-357E-C140F3BBAC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95" y="579"/>
                  <a:ext cx="103" cy="90"/>
                </a:xfrm>
                <a:custGeom>
                  <a:avLst/>
                  <a:gdLst>
                    <a:gd name="T0" fmla="*/ 0 w 103"/>
                    <a:gd name="T1" fmla="*/ 0 h 90"/>
                    <a:gd name="T2" fmla="*/ 10 w 103"/>
                    <a:gd name="T3" fmla="*/ 6 h 90"/>
                    <a:gd name="T4" fmla="*/ 17 w 103"/>
                    <a:gd name="T5" fmla="*/ 16 h 90"/>
                    <a:gd name="T6" fmla="*/ 19 w 103"/>
                    <a:gd name="T7" fmla="*/ 27 h 90"/>
                    <a:gd name="T8" fmla="*/ 23 w 103"/>
                    <a:gd name="T9" fmla="*/ 30 h 90"/>
                    <a:gd name="T10" fmla="*/ 34 w 103"/>
                    <a:gd name="T11" fmla="*/ 30 h 90"/>
                    <a:gd name="T12" fmla="*/ 45 w 103"/>
                    <a:gd name="T13" fmla="*/ 27 h 90"/>
                    <a:gd name="T14" fmla="*/ 56 w 103"/>
                    <a:gd name="T15" fmla="*/ 27 h 90"/>
                    <a:gd name="T16" fmla="*/ 62 w 103"/>
                    <a:gd name="T17" fmla="*/ 34 h 90"/>
                    <a:gd name="T18" fmla="*/ 65 w 103"/>
                    <a:gd name="T19" fmla="*/ 43 h 90"/>
                    <a:gd name="T20" fmla="*/ 67 w 103"/>
                    <a:gd name="T21" fmla="*/ 53 h 90"/>
                    <a:gd name="T22" fmla="*/ 76 w 103"/>
                    <a:gd name="T23" fmla="*/ 59 h 90"/>
                    <a:gd name="T24" fmla="*/ 89 w 103"/>
                    <a:gd name="T25" fmla="*/ 64 h 90"/>
                    <a:gd name="T26" fmla="*/ 96 w 103"/>
                    <a:gd name="T27" fmla="*/ 75 h 90"/>
                    <a:gd name="T28" fmla="*/ 102 w 103"/>
                    <a:gd name="T29" fmla="*/ 89 h 9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03"/>
                    <a:gd name="T46" fmla="*/ 0 h 90"/>
                    <a:gd name="T47" fmla="*/ 103 w 103"/>
                    <a:gd name="T48" fmla="*/ 90 h 9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03" h="90">
                      <a:moveTo>
                        <a:pt x="0" y="0"/>
                      </a:moveTo>
                      <a:lnTo>
                        <a:pt x="10" y="6"/>
                      </a:lnTo>
                      <a:lnTo>
                        <a:pt x="17" y="16"/>
                      </a:lnTo>
                      <a:lnTo>
                        <a:pt x="19" y="27"/>
                      </a:lnTo>
                      <a:lnTo>
                        <a:pt x="23" y="30"/>
                      </a:lnTo>
                      <a:lnTo>
                        <a:pt x="34" y="30"/>
                      </a:lnTo>
                      <a:lnTo>
                        <a:pt x="45" y="27"/>
                      </a:lnTo>
                      <a:lnTo>
                        <a:pt x="56" y="27"/>
                      </a:lnTo>
                      <a:lnTo>
                        <a:pt x="62" y="34"/>
                      </a:lnTo>
                      <a:lnTo>
                        <a:pt x="65" y="43"/>
                      </a:lnTo>
                      <a:lnTo>
                        <a:pt x="67" y="53"/>
                      </a:lnTo>
                      <a:lnTo>
                        <a:pt x="76" y="59"/>
                      </a:lnTo>
                      <a:lnTo>
                        <a:pt x="89" y="64"/>
                      </a:lnTo>
                      <a:lnTo>
                        <a:pt x="96" y="75"/>
                      </a:lnTo>
                      <a:lnTo>
                        <a:pt x="102" y="89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1" name="Freeform 50">
                  <a:extLst>
                    <a:ext uri="{FF2B5EF4-FFF2-40B4-BE49-F238E27FC236}">
                      <a16:creationId xmlns:a16="http://schemas.microsoft.com/office/drawing/2014/main" id="{7E8219EA-C5EA-90EF-B5E3-D4CA8E9486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99" y="588"/>
                  <a:ext cx="57" cy="54"/>
                </a:xfrm>
                <a:custGeom>
                  <a:avLst/>
                  <a:gdLst>
                    <a:gd name="T0" fmla="*/ 56 w 57"/>
                    <a:gd name="T1" fmla="*/ 0 h 54"/>
                    <a:gd name="T2" fmla="*/ 41 w 57"/>
                    <a:gd name="T3" fmla="*/ 9 h 54"/>
                    <a:gd name="T4" fmla="*/ 29 w 57"/>
                    <a:gd name="T5" fmla="*/ 21 h 54"/>
                    <a:gd name="T6" fmla="*/ 19 w 57"/>
                    <a:gd name="T7" fmla="*/ 33 h 54"/>
                    <a:gd name="T8" fmla="*/ 0 w 57"/>
                    <a:gd name="T9" fmla="*/ 53 h 5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7"/>
                    <a:gd name="T16" fmla="*/ 0 h 54"/>
                    <a:gd name="T17" fmla="*/ 57 w 57"/>
                    <a:gd name="T18" fmla="*/ 54 h 5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7" h="54">
                      <a:moveTo>
                        <a:pt x="56" y="0"/>
                      </a:moveTo>
                      <a:lnTo>
                        <a:pt x="41" y="9"/>
                      </a:lnTo>
                      <a:lnTo>
                        <a:pt x="29" y="21"/>
                      </a:lnTo>
                      <a:lnTo>
                        <a:pt x="19" y="33"/>
                      </a:lnTo>
                      <a:lnTo>
                        <a:pt x="0" y="5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2" name="Freeform 51">
                  <a:extLst>
                    <a:ext uri="{FF2B5EF4-FFF2-40B4-BE49-F238E27FC236}">
                      <a16:creationId xmlns:a16="http://schemas.microsoft.com/office/drawing/2014/main" id="{0042DF85-D0BC-3949-E935-140E13D3B7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41" y="785"/>
                  <a:ext cx="27" cy="48"/>
                </a:xfrm>
                <a:custGeom>
                  <a:avLst/>
                  <a:gdLst>
                    <a:gd name="T0" fmla="*/ 20 w 27"/>
                    <a:gd name="T1" fmla="*/ 0 h 48"/>
                    <a:gd name="T2" fmla="*/ 26 w 27"/>
                    <a:gd name="T3" fmla="*/ 9 h 48"/>
                    <a:gd name="T4" fmla="*/ 26 w 27"/>
                    <a:gd name="T5" fmla="*/ 21 h 48"/>
                    <a:gd name="T6" fmla="*/ 22 w 27"/>
                    <a:gd name="T7" fmla="*/ 35 h 48"/>
                    <a:gd name="T8" fmla="*/ 13 w 27"/>
                    <a:gd name="T9" fmla="*/ 42 h 48"/>
                    <a:gd name="T10" fmla="*/ 0 w 27"/>
                    <a:gd name="T11" fmla="*/ 47 h 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7"/>
                    <a:gd name="T19" fmla="*/ 0 h 48"/>
                    <a:gd name="T20" fmla="*/ 27 w 27"/>
                    <a:gd name="T21" fmla="*/ 48 h 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7" h="48">
                      <a:moveTo>
                        <a:pt x="20" y="0"/>
                      </a:moveTo>
                      <a:lnTo>
                        <a:pt x="26" y="9"/>
                      </a:lnTo>
                      <a:lnTo>
                        <a:pt x="26" y="21"/>
                      </a:lnTo>
                      <a:lnTo>
                        <a:pt x="22" y="35"/>
                      </a:lnTo>
                      <a:lnTo>
                        <a:pt x="13" y="42"/>
                      </a:lnTo>
                      <a:lnTo>
                        <a:pt x="0" y="47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3" name="Freeform 52">
                  <a:extLst>
                    <a:ext uri="{FF2B5EF4-FFF2-40B4-BE49-F238E27FC236}">
                      <a16:creationId xmlns:a16="http://schemas.microsoft.com/office/drawing/2014/main" id="{7B19C534-6E30-8896-7569-94375C84A7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" y="669"/>
                  <a:ext cx="50" cy="34"/>
                </a:xfrm>
                <a:custGeom>
                  <a:avLst/>
                  <a:gdLst>
                    <a:gd name="T0" fmla="*/ 0 w 50"/>
                    <a:gd name="T1" fmla="*/ 33 h 34"/>
                    <a:gd name="T2" fmla="*/ 22 w 50"/>
                    <a:gd name="T3" fmla="*/ 26 h 34"/>
                    <a:gd name="T4" fmla="*/ 40 w 50"/>
                    <a:gd name="T5" fmla="*/ 12 h 34"/>
                    <a:gd name="T6" fmla="*/ 49 w 50"/>
                    <a:gd name="T7" fmla="*/ 0 h 3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0"/>
                    <a:gd name="T13" fmla="*/ 0 h 34"/>
                    <a:gd name="T14" fmla="*/ 50 w 50"/>
                    <a:gd name="T15" fmla="*/ 34 h 3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0" h="34">
                      <a:moveTo>
                        <a:pt x="0" y="33"/>
                      </a:moveTo>
                      <a:lnTo>
                        <a:pt x="22" y="26"/>
                      </a:lnTo>
                      <a:lnTo>
                        <a:pt x="40" y="12"/>
                      </a:lnTo>
                      <a:lnTo>
                        <a:pt x="49" y="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4" name="Freeform 53">
                  <a:extLst>
                    <a:ext uri="{FF2B5EF4-FFF2-40B4-BE49-F238E27FC236}">
                      <a16:creationId xmlns:a16="http://schemas.microsoft.com/office/drawing/2014/main" id="{B43BC7A6-1554-304B-97B2-4A40BBC2DE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82" y="625"/>
                  <a:ext cx="26" cy="49"/>
                </a:xfrm>
                <a:custGeom>
                  <a:avLst/>
                  <a:gdLst>
                    <a:gd name="T0" fmla="*/ 25 w 26"/>
                    <a:gd name="T1" fmla="*/ 0 h 49"/>
                    <a:gd name="T2" fmla="*/ 16 w 26"/>
                    <a:gd name="T3" fmla="*/ 25 h 49"/>
                    <a:gd name="T4" fmla="*/ 5 w 26"/>
                    <a:gd name="T5" fmla="*/ 42 h 49"/>
                    <a:gd name="T6" fmla="*/ 0 w 26"/>
                    <a:gd name="T7" fmla="*/ 48 h 4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6"/>
                    <a:gd name="T13" fmla="*/ 0 h 49"/>
                    <a:gd name="T14" fmla="*/ 26 w 26"/>
                    <a:gd name="T15" fmla="*/ 49 h 4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6" h="49">
                      <a:moveTo>
                        <a:pt x="25" y="0"/>
                      </a:moveTo>
                      <a:lnTo>
                        <a:pt x="16" y="25"/>
                      </a:lnTo>
                      <a:lnTo>
                        <a:pt x="5" y="42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5" name="Freeform 54">
                  <a:extLst>
                    <a:ext uri="{FF2B5EF4-FFF2-40B4-BE49-F238E27FC236}">
                      <a16:creationId xmlns:a16="http://schemas.microsoft.com/office/drawing/2014/main" id="{EE77970E-392D-0DA6-9C4F-9328EDC487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11" y="618"/>
                  <a:ext cx="80" cy="41"/>
                </a:xfrm>
                <a:custGeom>
                  <a:avLst/>
                  <a:gdLst>
                    <a:gd name="T0" fmla="*/ 79 w 80"/>
                    <a:gd name="T1" fmla="*/ 0 h 41"/>
                    <a:gd name="T2" fmla="*/ 75 w 80"/>
                    <a:gd name="T3" fmla="*/ 2 h 41"/>
                    <a:gd name="T4" fmla="*/ 67 w 80"/>
                    <a:gd name="T5" fmla="*/ 6 h 41"/>
                    <a:gd name="T6" fmla="*/ 55 w 80"/>
                    <a:gd name="T7" fmla="*/ 12 h 41"/>
                    <a:gd name="T8" fmla="*/ 46 w 80"/>
                    <a:gd name="T9" fmla="*/ 17 h 41"/>
                    <a:gd name="T10" fmla="*/ 32 w 80"/>
                    <a:gd name="T11" fmla="*/ 22 h 41"/>
                    <a:gd name="T12" fmla="*/ 25 w 80"/>
                    <a:gd name="T13" fmla="*/ 26 h 41"/>
                    <a:gd name="T14" fmla="*/ 11 w 80"/>
                    <a:gd name="T15" fmla="*/ 33 h 41"/>
                    <a:gd name="T16" fmla="*/ 0 w 80"/>
                    <a:gd name="T17" fmla="*/ 40 h 4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0"/>
                    <a:gd name="T28" fmla="*/ 0 h 41"/>
                    <a:gd name="T29" fmla="*/ 80 w 80"/>
                    <a:gd name="T30" fmla="*/ 41 h 4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0" h="41">
                      <a:moveTo>
                        <a:pt x="79" y="0"/>
                      </a:moveTo>
                      <a:lnTo>
                        <a:pt x="75" y="2"/>
                      </a:lnTo>
                      <a:lnTo>
                        <a:pt x="67" y="6"/>
                      </a:lnTo>
                      <a:lnTo>
                        <a:pt x="55" y="12"/>
                      </a:lnTo>
                      <a:lnTo>
                        <a:pt x="46" y="17"/>
                      </a:lnTo>
                      <a:lnTo>
                        <a:pt x="32" y="22"/>
                      </a:lnTo>
                      <a:lnTo>
                        <a:pt x="25" y="26"/>
                      </a:lnTo>
                      <a:lnTo>
                        <a:pt x="11" y="33"/>
                      </a:lnTo>
                      <a:lnTo>
                        <a:pt x="0" y="4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6" name="Freeform 55">
                  <a:extLst>
                    <a:ext uri="{FF2B5EF4-FFF2-40B4-BE49-F238E27FC236}">
                      <a16:creationId xmlns:a16="http://schemas.microsoft.com/office/drawing/2014/main" id="{21D82349-8151-0B69-54FA-A3DCFDADF7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78" y="584"/>
                  <a:ext cx="98" cy="42"/>
                </a:xfrm>
                <a:custGeom>
                  <a:avLst/>
                  <a:gdLst>
                    <a:gd name="T0" fmla="*/ 97 w 98"/>
                    <a:gd name="T1" fmla="*/ 0 h 42"/>
                    <a:gd name="T2" fmla="*/ 90 w 98"/>
                    <a:gd name="T3" fmla="*/ 3 h 42"/>
                    <a:gd name="T4" fmla="*/ 80 w 98"/>
                    <a:gd name="T5" fmla="*/ 10 h 42"/>
                    <a:gd name="T6" fmla="*/ 68 w 98"/>
                    <a:gd name="T7" fmla="*/ 12 h 42"/>
                    <a:gd name="T8" fmla="*/ 56 w 98"/>
                    <a:gd name="T9" fmla="*/ 16 h 42"/>
                    <a:gd name="T10" fmla="*/ 47 w 98"/>
                    <a:gd name="T11" fmla="*/ 19 h 42"/>
                    <a:gd name="T12" fmla="*/ 37 w 98"/>
                    <a:gd name="T13" fmla="*/ 23 h 42"/>
                    <a:gd name="T14" fmla="*/ 29 w 98"/>
                    <a:gd name="T15" fmla="*/ 30 h 42"/>
                    <a:gd name="T16" fmla="*/ 22 w 98"/>
                    <a:gd name="T17" fmla="*/ 34 h 42"/>
                    <a:gd name="T18" fmla="*/ 0 w 98"/>
                    <a:gd name="T19" fmla="*/ 41 h 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98"/>
                    <a:gd name="T31" fmla="*/ 0 h 42"/>
                    <a:gd name="T32" fmla="*/ 98 w 98"/>
                    <a:gd name="T33" fmla="*/ 42 h 4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98" h="42">
                      <a:moveTo>
                        <a:pt x="97" y="0"/>
                      </a:moveTo>
                      <a:lnTo>
                        <a:pt x="90" y="3"/>
                      </a:lnTo>
                      <a:lnTo>
                        <a:pt x="80" y="10"/>
                      </a:lnTo>
                      <a:lnTo>
                        <a:pt x="68" y="12"/>
                      </a:lnTo>
                      <a:lnTo>
                        <a:pt x="56" y="16"/>
                      </a:lnTo>
                      <a:lnTo>
                        <a:pt x="47" y="19"/>
                      </a:lnTo>
                      <a:lnTo>
                        <a:pt x="37" y="23"/>
                      </a:lnTo>
                      <a:lnTo>
                        <a:pt x="29" y="30"/>
                      </a:lnTo>
                      <a:lnTo>
                        <a:pt x="22" y="34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7" name="Freeform 56">
                  <a:extLst>
                    <a:ext uri="{FF2B5EF4-FFF2-40B4-BE49-F238E27FC236}">
                      <a16:creationId xmlns:a16="http://schemas.microsoft.com/office/drawing/2014/main" id="{147C5B71-AC19-F35C-8F0E-FBD56D8D14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45" y="559"/>
                  <a:ext cx="115" cy="42"/>
                </a:xfrm>
                <a:custGeom>
                  <a:avLst/>
                  <a:gdLst>
                    <a:gd name="T0" fmla="*/ 114 w 115"/>
                    <a:gd name="T1" fmla="*/ 0 h 42"/>
                    <a:gd name="T2" fmla="*/ 64 w 115"/>
                    <a:gd name="T3" fmla="*/ 10 h 42"/>
                    <a:gd name="T4" fmla="*/ 52 w 115"/>
                    <a:gd name="T5" fmla="*/ 12 h 42"/>
                    <a:gd name="T6" fmla="*/ 37 w 115"/>
                    <a:gd name="T7" fmla="*/ 23 h 42"/>
                    <a:gd name="T8" fmla="*/ 23 w 115"/>
                    <a:gd name="T9" fmla="*/ 31 h 42"/>
                    <a:gd name="T10" fmla="*/ 9 w 115"/>
                    <a:gd name="T11" fmla="*/ 36 h 42"/>
                    <a:gd name="T12" fmla="*/ 0 w 115"/>
                    <a:gd name="T13" fmla="*/ 41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15"/>
                    <a:gd name="T22" fmla="*/ 0 h 42"/>
                    <a:gd name="T23" fmla="*/ 115 w 115"/>
                    <a:gd name="T24" fmla="*/ 42 h 4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15" h="42">
                      <a:moveTo>
                        <a:pt x="114" y="0"/>
                      </a:moveTo>
                      <a:lnTo>
                        <a:pt x="64" y="10"/>
                      </a:lnTo>
                      <a:lnTo>
                        <a:pt x="52" y="12"/>
                      </a:lnTo>
                      <a:lnTo>
                        <a:pt x="37" y="23"/>
                      </a:lnTo>
                      <a:lnTo>
                        <a:pt x="23" y="31"/>
                      </a:lnTo>
                      <a:lnTo>
                        <a:pt x="9" y="36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8" name="Freeform 57">
                  <a:extLst>
                    <a:ext uri="{FF2B5EF4-FFF2-40B4-BE49-F238E27FC236}">
                      <a16:creationId xmlns:a16="http://schemas.microsoft.com/office/drawing/2014/main" id="{43052147-BD53-3A5A-3BCC-59FF754554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72" y="573"/>
                  <a:ext cx="36" cy="18"/>
                </a:xfrm>
                <a:custGeom>
                  <a:avLst/>
                  <a:gdLst>
                    <a:gd name="T0" fmla="*/ 35 w 36"/>
                    <a:gd name="T1" fmla="*/ 6 h 18"/>
                    <a:gd name="T2" fmla="*/ 31 w 36"/>
                    <a:gd name="T3" fmla="*/ 10 h 18"/>
                    <a:gd name="T4" fmla="*/ 26 w 36"/>
                    <a:gd name="T5" fmla="*/ 13 h 18"/>
                    <a:gd name="T6" fmla="*/ 22 w 36"/>
                    <a:gd name="T7" fmla="*/ 15 h 18"/>
                    <a:gd name="T8" fmla="*/ 18 w 36"/>
                    <a:gd name="T9" fmla="*/ 17 h 18"/>
                    <a:gd name="T10" fmla="*/ 15 w 36"/>
                    <a:gd name="T11" fmla="*/ 17 h 18"/>
                    <a:gd name="T12" fmla="*/ 12 w 36"/>
                    <a:gd name="T13" fmla="*/ 15 h 18"/>
                    <a:gd name="T14" fmla="*/ 8 w 36"/>
                    <a:gd name="T15" fmla="*/ 14 h 18"/>
                    <a:gd name="T16" fmla="*/ 3 w 36"/>
                    <a:gd name="T17" fmla="*/ 13 h 18"/>
                    <a:gd name="T18" fmla="*/ 0 w 36"/>
                    <a:gd name="T19" fmla="*/ 12 h 18"/>
                    <a:gd name="T20" fmla="*/ 21 w 36"/>
                    <a:gd name="T21" fmla="*/ 0 h 1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6"/>
                    <a:gd name="T34" fmla="*/ 0 h 18"/>
                    <a:gd name="T35" fmla="*/ 36 w 36"/>
                    <a:gd name="T36" fmla="*/ 18 h 1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6" h="18">
                      <a:moveTo>
                        <a:pt x="35" y="6"/>
                      </a:moveTo>
                      <a:lnTo>
                        <a:pt x="31" y="10"/>
                      </a:lnTo>
                      <a:lnTo>
                        <a:pt x="26" y="13"/>
                      </a:lnTo>
                      <a:lnTo>
                        <a:pt x="22" y="15"/>
                      </a:lnTo>
                      <a:lnTo>
                        <a:pt x="18" y="17"/>
                      </a:lnTo>
                      <a:lnTo>
                        <a:pt x="15" y="17"/>
                      </a:lnTo>
                      <a:lnTo>
                        <a:pt x="12" y="15"/>
                      </a:lnTo>
                      <a:lnTo>
                        <a:pt x="8" y="14"/>
                      </a:lnTo>
                      <a:lnTo>
                        <a:pt x="3" y="13"/>
                      </a:lnTo>
                      <a:lnTo>
                        <a:pt x="0" y="12"/>
                      </a:lnTo>
                      <a:lnTo>
                        <a:pt x="21" y="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39" name="Freeform 58">
                  <a:extLst>
                    <a:ext uri="{FF2B5EF4-FFF2-40B4-BE49-F238E27FC236}">
                      <a16:creationId xmlns:a16="http://schemas.microsoft.com/office/drawing/2014/main" id="{36C21FAD-6FE1-1EF6-9E84-4A61AE230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79" y="622"/>
                  <a:ext cx="23" cy="7"/>
                </a:xfrm>
                <a:custGeom>
                  <a:avLst/>
                  <a:gdLst>
                    <a:gd name="T0" fmla="*/ 0 w 23"/>
                    <a:gd name="T1" fmla="*/ 1 h 7"/>
                    <a:gd name="T2" fmla="*/ 5 w 23"/>
                    <a:gd name="T3" fmla="*/ 4 h 7"/>
                    <a:gd name="T4" fmla="*/ 11 w 23"/>
                    <a:gd name="T5" fmla="*/ 6 h 7"/>
                    <a:gd name="T6" fmla="*/ 16 w 23"/>
                    <a:gd name="T7" fmla="*/ 3 h 7"/>
                    <a:gd name="T8" fmla="*/ 22 w 23"/>
                    <a:gd name="T9" fmla="*/ 0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7"/>
                    <a:gd name="T17" fmla="*/ 23 w 23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7">
                      <a:moveTo>
                        <a:pt x="0" y="1"/>
                      </a:moveTo>
                      <a:lnTo>
                        <a:pt x="5" y="4"/>
                      </a:lnTo>
                      <a:lnTo>
                        <a:pt x="11" y="6"/>
                      </a:lnTo>
                      <a:lnTo>
                        <a:pt x="16" y="3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40" name="Freeform 59">
                  <a:extLst>
                    <a:ext uri="{FF2B5EF4-FFF2-40B4-BE49-F238E27FC236}">
                      <a16:creationId xmlns:a16="http://schemas.microsoft.com/office/drawing/2014/main" id="{C64A4D75-A757-3FA2-FDFA-C0E2353D9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54" y="560"/>
                  <a:ext cx="36" cy="10"/>
                </a:xfrm>
                <a:custGeom>
                  <a:avLst/>
                  <a:gdLst>
                    <a:gd name="T0" fmla="*/ 0 w 36"/>
                    <a:gd name="T1" fmla="*/ 0 h 10"/>
                    <a:gd name="T2" fmla="*/ 11 w 36"/>
                    <a:gd name="T3" fmla="*/ 6 h 10"/>
                    <a:gd name="T4" fmla="*/ 15 w 36"/>
                    <a:gd name="T5" fmla="*/ 9 h 10"/>
                    <a:gd name="T6" fmla="*/ 19 w 36"/>
                    <a:gd name="T7" fmla="*/ 9 h 10"/>
                    <a:gd name="T8" fmla="*/ 25 w 36"/>
                    <a:gd name="T9" fmla="*/ 8 h 10"/>
                    <a:gd name="T10" fmla="*/ 30 w 36"/>
                    <a:gd name="T11" fmla="*/ 6 h 10"/>
                    <a:gd name="T12" fmla="*/ 35 w 36"/>
                    <a:gd name="T13" fmla="*/ 3 h 1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6"/>
                    <a:gd name="T22" fmla="*/ 0 h 10"/>
                    <a:gd name="T23" fmla="*/ 36 w 36"/>
                    <a:gd name="T24" fmla="*/ 10 h 1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6" h="10">
                      <a:moveTo>
                        <a:pt x="0" y="0"/>
                      </a:moveTo>
                      <a:lnTo>
                        <a:pt x="11" y="6"/>
                      </a:lnTo>
                      <a:lnTo>
                        <a:pt x="15" y="9"/>
                      </a:lnTo>
                      <a:lnTo>
                        <a:pt x="19" y="9"/>
                      </a:lnTo>
                      <a:lnTo>
                        <a:pt x="25" y="8"/>
                      </a:lnTo>
                      <a:lnTo>
                        <a:pt x="30" y="6"/>
                      </a:lnTo>
                      <a:lnTo>
                        <a:pt x="35" y="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41" name="Freeform 60">
                  <a:extLst>
                    <a:ext uri="{FF2B5EF4-FFF2-40B4-BE49-F238E27FC236}">
                      <a16:creationId xmlns:a16="http://schemas.microsoft.com/office/drawing/2014/main" id="{BB9E1A8F-13C5-1D92-D89A-5F28EAA385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57" y="594"/>
                  <a:ext cx="13" cy="9"/>
                </a:xfrm>
                <a:custGeom>
                  <a:avLst/>
                  <a:gdLst>
                    <a:gd name="T0" fmla="*/ 0 w 13"/>
                    <a:gd name="T1" fmla="*/ 0 h 9"/>
                    <a:gd name="T2" fmla="*/ 7 w 13"/>
                    <a:gd name="T3" fmla="*/ 2 h 9"/>
                    <a:gd name="T4" fmla="*/ 11 w 13"/>
                    <a:gd name="T5" fmla="*/ 6 h 9"/>
                    <a:gd name="T6" fmla="*/ 12 w 13"/>
                    <a:gd name="T7" fmla="*/ 8 h 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9"/>
                    <a:gd name="T14" fmla="*/ 13 w 13"/>
                    <a:gd name="T15" fmla="*/ 9 h 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9">
                      <a:moveTo>
                        <a:pt x="0" y="0"/>
                      </a:moveTo>
                      <a:lnTo>
                        <a:pt x="7" y="2"/>
                      </a:lnTo>
                      <a:lnTo>
                        <a:pt x="11" y="6"/>
                      </a:lnTo>
                      <a:lnTo>
                        <a:pt x="12" y="8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42" name="Freeform 61">
                  <a:extLst>
                    <a:ext uri="{FF2B5EF4-FFF2-40B4-BE49-F238E27FC236}">
                      <a16:creationId xmlns:a16="http://schemas.microsoft.com/office/drawing/2014/main" id="{AC43CE5A-F06F-A806-75C3-3F66DAB507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41" y="582"/>
                  <a:ext cx="14" cy="14"/>
                </a:xfrm>
                <a:custGeom>
                  <a:avLst/>
                  <a:gdLst>
                    <a:gd name="T0" fmla="*/ 13 w 14"/>
                    <a:gd name="T1" fmla="*/ 0 h 14"/>
                    <a:gd name="T2" fmla="*/ 13 w 14"/>
                    <a:gd name="T3" fmla="*/ 1 h 14"/>
                    <a:gd name="T4" fmla="*/ 12 w 14"/>
                    <a:gd name="T5" fmla="*/ 4 h 14"/>
                    <a:gd name="T6" fmla="*/ 10 w 14"/>
                    <a:gd name="T7" fmla="*/ 8 h 14"/>
                    <a:gd name="T8" fmla="*/ 7 w 14"/>
                    <a:gd name="T9" fmla="*/ 10 h 14"/>
                    <a:gd name="T10" fmla="*/ 4 w 14"/>
                    <a:gd name="T11" fmla="*/ 11 h 14"/>
                    <a:gd name="T12" fmla="*/ 0 w 14"/>
                    <a:gd name="T13" fmla="*/ 13 h 1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4"/>
                    <a:gd name="T22" fmla="*/ 0 h 14"/>
                    <a:gd name="T23" fmla="*/ 14 w 14"/>
                    <a:gd name="T24" fmla="*/ 14 h 1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4" h="14">
                      <a:moveTo>
                        <a:pt x="13" y="0"/>
                      </a:moveTo>
                      <a:lnTo>
                        <a:pt x="13" y="1"/>
                      </a:lnTo>
                      <a:lnTo>
                        <a:pt x="12" y="4"/>
                      </a:lnTo>
                      <a:lnTo>
                        <a:pt x="10" y="8"/>
                      </a:lnTo>
                      <a:lnTo>
                        <a:pt x="7" y="10"/>
                      </a:lnTo>
                      <a:lnTo>
                        <a:pt x="4" y="11"/>
                      </a:lnTo>
                      <a:lnTo>
                        <a:pt x="0" y="1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43" name="Freeform 62">
                  <a:extLst>
                    <a:ext uri="{FF2B5EF4-FFF2-40B4-BE49-F238E27FC236}">
                      <a16:creationId xmlns:a16="http://schemas.microsoft.com/office/drawing/2014/main" id="{789501A8-1191-A420-4BAB-C2DB5953E9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00" y="574"/>
                  <a:ext cx="20" cy="8"/>
                </a:xfrm>
                <a:custGeom>
                  <a:avLst/>
                  <a:gdLst>
                    <a:gd name="T0" fmla="*/ 0 w 20"/>
                    <a:gd name="T1" fmla="*/ 0 h 8"/>
                    <a:gd name="T2" fmla="*/ 1 w 20"/>
                    <a:gd name="T3" fmla="*/ 3 h 8"/>
                    <a:gd name="T4" fmla="*/ 4 w 20"/>
                    <a:gd name="T5" fmla="*/ 5 h 8"/>
                    <a:gd name="T6" fmla="*/ 7 w 20"/>
                    <a:gd name="T7" fmla="*/ 7 h 8"/>
                    <a:gd name="T8" fmla="*/ 11 w 20"/>
                    <a:gd name="T9" fmla="*/ 7 h 8"/>
                    <a:gd name="T10" fmla="*/ 16 w 20"/>
                    <a:gd name="T11" fmla="*/ 7 h 8"/>
                    <a:gd name="T12" fmla="*/ 19 w 20"/>
                    <a:gd name="T13" fmla="*/ 7 h 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"/>
                    <a:gd name="T22" fmla="*/ 0 h 8"/>
                    <a:gd name="T23" fmla="*/ 20 w 20"/>
                    <a:gd name="T24" fmla="*/ 8 h 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" h="8">
                      <a:moveTo>
                        <a:pt x="0" y="0"/>
                      </a:moveTo>
                      <a:lnTo>
                        <a:pt x="1" y="3"/>
                      </a:lnTo>
                      <a:lnTo>
                        <a:pt x="4" y="5"/>
                      </a:lnTo>
                      <a:lnTo>
                        <a:pt x="7" y="7"/>
                      </a:lnTo>
                      <a:lnTo>
                        <a:pt x="11" y="7"/>
                      </a:lnTo>
                      <a:lnTo>
                        <a:pt x="16" y="7"/>
                      </a:lnTo>
                      <a:lnTo>
                        <a:pt x="19" y="7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44" name="Freeform 63">
                  <a:extLst>
                    <a:ext uri="{FF2B5EF4-FFF2-40B4-BE49-F238E27FC236}">
                      <a16:creationId xmlns:a16="http://schemas.microsoft.com/office/drawing/2014/main" id="{06F0D264-F6DF-1014-3816-4ECCF732D7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55" y="641"/>
                  <a:ext cx="19" cy="3"/>
                </a:xfrm>
                <a:custGeom>
                  <a:avLst/>
                  <a:gdLst>
                    <a:gd name="T0" fmla="*/ 0 w 19"/>
                    <a:gd name="T1" fmla="*/ 0 h 3"/>
                    <a:gd name="T2" fmla="*/ 4 w 19"/>
                    <a:gd name="T3" fmla="*/ 1 h 3"/>
                    <a:gd name="T4" fmla="*/ 8 w 19"/>
                    <a:gd name="T5" fmla="*/ 2 h 3"/>
                    <a:gd name="T6" fmla="*/ 13 w 19"/>
                    <a:gd name="T7" fmla="*/ 2 h 3"/>
                    <a:gd name="T8" fmla="*/ 18 w 19"/>
                    <a:gd name="T9" fmla="*/ 2 h 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3"/>
                    <a:gd name="T17" fmla="*/ 19 w 19"/>
                    <a:gd name="T18" fmla="*/ 3 h 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3">
                      <a:moveTo>
                        <a:pt x="0" y="0"/>
                      </a:moveTo>
                      <a:lnTo>
                        <a:pt x="4" y="1"/>
                      </a:lnTo>
                      <a:lnTo>
                        <a:pt x="8" y="2"/>
                      </a:lnTo>
                      <a:lnTo>
                        <a:pt x="13" y="2"/>
                      </a:lnTo>
                      <a:lnTo>
                        <a:pt x="18" y="2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29745" name="Freeform 64">
                  <a:extLst>
                    <a:ext uri="{FF2B5EF4-FFF2-40B4-BE49-F238E27FC236}">
                      <a16:creationId xmlns:a16="http://schemas.microsoft.com/office/drawing/2014/main" id="{6584292A-468A-D18B-C533-1558E6E108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64" y="560"/>
                  <a:ext cx="16" cy="12"/>
                </a:xfrm>
                <a:custGeom>
                  <a:avLst/>
                  <a:gdLst>
                    <a:gd name="T0" fmla="*/ 0 w 16"/>
                    <a:gd name="T1" fmla="*/ 0 h 12"/>
                    <a:gd name="T2" fmla="*/ 5 w 16"/>
                    <a:gd name="T3" fmla="*/ 3 h 12"/>
                    <a:gd name="T4" fmla="*/ 8 w 16"/>
                    <a:gd name="T5" fmla="*/ 6 h 12"/>
                    <a:gd name="T6" fmla="*/ 12 w 16"/>
                    <a:gd name="T7" fmla="*/ 10 h 12"/>
                    <a:gd name="T8" fmla="*/ 15 w 16"/>
                    <a:gd name="T9" fmla="*/ 11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12"/>
                    <a:gd name="T17" fmla="*/ 16 w 16"/>
                    <a:gd name="T18" fmla="*/ 12 h 1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12">
                      <a:moveTo>
                        <a:pt x="0" y="0"/>
                      </a:moveTo>
                      <a:lnTo>
                        <a:pt x="5" y="3"/>
                      </a:lnTo>
                      <a:lnTo>
                        <a:pt x="8" y="6"/>
                      </a:lnTo>
                      <a:lnTo>
                        <a:pt x="12" y="10"/>
                      </a:lnTo>
                      <a:lnTo>
                        <a:pt x="15" y="11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</p:grpSp>
          <p:sp>
            <p:nvSpPr>
              <p:cNvPr id="29705" name="Freeform 66">
                <a:extLst>
                  <a:ext uri="{FF2B5EF4-FFF2-40B4-BE49-F238E27FC236}">
                    <a16:creationId xmlns:a16="http://schemas.microsoft.com/office/drawing/2014/main" id="{2928CF02-E92B-2E44-B112-80950CBB87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9" y="713"/>
                <a:ext cx="187" cy="200"/>
              </a:xfrm>
              <a:custGeom>
                <a:avLst/>
                <a:gdLst>
                  <a:gd name="T0" fmla="*/ 2 w 187"/>
                  <a:gd name="T1" fmla="*/ 9 h 200"/>
                  <a:gd name="T2" fmla="*/ 125 w 187"/>
                  <a:gd name="T3" fmla="*/ 0 h 200"/>
                  <a:gd name="T4" fmla="*/ 160 w 187"/>
                  <a:gd name="T5" fmla="*/ 27 h 200"/>
                  <a:gd name="T6" fmla="*/ 173 w 187"/>
                  <a:gd name="T7" fmla="*/ 43 h 200"/>
                  <a:gd name="T8" fmla="*/ 182 w 187"/>
                  <a:gd name="T9" fmla="*/ 62 h 200"/>
                  <a:gd name="T10" fmla="*/ 184 w 187"/>
                  <a:gd name="T11" fmla="*/ 82 h 200"/>
                  <a:gd name="T12" fmla="*/ 186 w 187"/>
                  <a:gd name="T13" fmla="*/ 114 h 200"/>
                  <a:gd name="T14" fmla="*/ 182 w 187"/>
                  <a:gd name="T15" fmla="*/ 144 h 200"/>
                  <a:gd name="T16" fmla="*/ 166 w 187"/>
                  <a:gd name="T17" fmla="*/ 172 h 200"/>
                  <a:gd name="T18" fmla="*/ 0 w 187"/>
                  <a:gd name="T19" fmla="*/ 199 h 200"/>
                  <a:gd name="T20" fmla="*/ 20 w 187"/>
                  <a:gd name="T21" fmla="*/ 172 h 200"/>
                  <a:gd name="T22" fmla="*/ 31 w 187"/>
                  <a:gd name="T23" fmla="*/ 140 h 200"/>
                  <a:gd name="T24" fmla="*/ 33 w 187"/>
                  <a:gd name="T25" fmla="*/ 101 h 200"/>
                  <a:gd name="T26" fmla="*/ 33 w 187"/>
                  <a:gd name="T27" fmla="*/ 76 h 200"/>
                  <a:gd name="T28" fmla="*/ 15 w 187"/>
                  <a:gd name="T29" fmla="*/ 39 h 200"/>
                  <a:gd name="T30" fmla="*/ 2 w 187"/>
                  <a:gd name="T31" fmla="*/ 9 h 20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7"/>
                  <a:gd name="T49" fmla="*/ 0 h 200"/>
                  <a:gd name="T50" fmla="*/ 187 w 187"/>
                  <a:gd name="T51" fmla="*/ 200 h 200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7" h="200">
                    <a:moveTo>
                      <a:pt x="2" y="9"/>
                    </a:moveTo>
                    <a:lnTo>
                      <a:pt x="125" y="0"/>
                    </a:lnTo>
                    <a:lnTo>
                      <a:pt x="160" y="27"/>
                    </a:lnTo>
                    <a:lnTo>
                      <a:pt x="173" y="43"/>
                    </a:lnTo>
                    <a:lnTo>
                      <a:pt x="182" y="62"/>
                    </a:lnTo>
                    <a:lnTo>
                      <a:pt x="184" y="82"/>
                    </a:lnTo>
                    <a:lnTo>
                      <a:pt x="186" y="114"/>
                    </a:lnTo>
                    <a:lnTo>
                      <a:pt x="182" y="144"/>
                    </a:lnTo>
                    <a:lnTo>
                      <a:pt x="166" y="172"/>
                    </a:lnTo>
                    <a:lnTo>
                      <a:pt x="0" y="199"/>
                    </a:lnTo>
                    <a:lnTo>
                      <a:pt x="20" y="172"/>
                    </a:lnTo>
                    <a:lnTo>
                      <a:pt x="31" y="140"/>
                    </a:lnTo>
                    <a:lnTo>
                      <a:pt x="33" y="101"/>
                    </a:lnTo>
                    <a:lnTo>
                      <a:pt x="33" y="76"/>
                    </a:lnTo>
                    <a:lnTo>
                      <a:pt x="15" y="39"/>
                    </a:lnTo>
                    <a:lnTo>
                      <a:pt x="2" y="9"/>
                    </a:lnTo>
                  </a:path>
                </a:pathLst>
              </a:custGeom>
              <a:solidFill>
                <a:schemeClr val="hlink"/>
              </a:solidFill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29706" name="Oval 67">
                <a:extLst>
                  <a:ext uri="{FF2B5EF4-FFF2-40B4-BE49-F238E27FC236}">
                    <a16:creationId xmlns:a16="http://schemas.microsoft.com/office/drawing/2014/main" id="{250A348C-A39F-2C7E-14F3-0BF2DEF506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1" y="859"/>
                <a:ext cx="19" cy="18"/>
              </a:xfrm>
              <a:prstGeom prst="ellipse">
                <a:avLst/>
              </a:prstGeom>
              <a:solidFill>
                <a:srgbClr val="FAFD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24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22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20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IE" altLang="en-US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29707" name="Group 89">
                <a:extLst>
                  <a:ext uri="{FF2B5EF4-FFF2-40B4-BE49-F238E27FC236}">
                    <a16:creationId xmlns:a16="http://schemas.microsoft.com/office/drawing/2014/main" id="{426B731C-768A-CEBD-96B5-103D646318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52" y="432"/>
                <a:ext cx="476" cy="358"/>
                <a:chOff x="4852" y="432"/>
                <a:chExt cx="476" cy="358"/>
              </a:xfrm>
            </p:grpSpPr>
            <p:grpSp>
              <p:nvGrpSpPr>
                <p:cNvPr id="29708" name="Group 85">
                  <a:extLst>
                    <a:ext uri="{FF2B5EF4-FFF2-40B4-BE49-F238E27FC236}">
                      <a16:creationId xmlns:a16="http://schemas.microsoft.com/office/drawing/2014/main" id="{C69800D9-98BF-E791-CF8B-213FF19E38B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964" y="432"/>
                  <a:ext cx="364" cy="291"/>
                  <a:chOff x="4964" y="432"/>
                  <a:chExt cx="364" cy="291"/>
                </a:xfrm>
              </p:grpSpPr>
              <p:sp>
                <p:nvSpPr>
                  <p:cNvPr id="29712" name="Freeform 68">
                    <a:extLst>
                      <a:ext uri="{FF2B5EF4-FFF2-40B4-BE49-F238E27FC236}">
                        <a16:creationId xmlns:a16="http://schemas.microsoft.com/office/drawing/2014/main" id="{17ACD3C6-3D64-A740-E97D-06BD2782CD0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964" y="432"/>
                    <a:ext cx="364" cy="291"/>
                  </a:xfrm>
                  <a:custGeom>
                    <a:avLst/>
                    <a:gdLst>
                      <a:gd name="T0" fmla="*/ 60 w 364"/>
                      <a:gd name="T1" fmla="*/ 290 h 291"/>
                      <a:gd name="T2" fmla="*/ 91 w 364"/>
                      <a:gd name="T3" fmla="*/ 288 h 291"/>
                      <a:gd name="T4" fmla="*/ 116 w 364"/>
                      <a:gd name="T5" fmla="*/ 284 h 291"/>
                      <a:gd name="T6" fmla="*/ 140 w 364"/>
                      <a:gd name="T7" fmla="*/ 279 h 291"/>
                      <a:gd name="T8" fmla="*/ 164 w 364"/>
                      <a:gd name="T9" fmla="*/ 269 h 291"/>
                      <a:gd name="T10" fmla="*/ 183 w 364"/>
                      <a:gd name="T11" fmla="*/ 258 h 291"/>
                      <a:gd name="T12" fmla="*/ 210 w 364"/>
                      <a:gd name="T13" fmla="*/ 240 h 291"/>
                      <a:gd name="T14" fmla="*/ 239 w 364"/>
                      <a:gd name="T15" fmla="*/ 210 h 291"/>
                      <a:gd name="T16" fmla="*/ 267 w 364"/>
                      <a:gd name="T17" fmla="*/ 180 h 291"/>
                      <a:gd name="T18" fmla="*/ 294 w 364"/>
                      <a:gd name="T19" fmla="*/ 139 h 291"/>
                      <a:gd name="T20" fmla="*/ 317 w 364"/>
                      <a:gd name="T21" fmla="*/ 115 h 291"/>
                      <a:gd name="T22" fmla="*/ 339 w 364"/>
                      <a:gd name="T23" fmla="*/ 96 h 291"/>
                      <a:gd name="T24" fmla="*/ 346 w 364"/>
                      <a:gd name="T25" fmla="*/ 91 h 291"/>
                      <a:gd name="T26" fmla="*/ 349 w 364"/>
                      <a:gd name="T27" fmla="*/ 87 h 291"/>
                      <a:gd name="T28" fmla="*/ 351 w 364"/>
                      <a:gd name="T29" fmla="*/ 84 h 291"/>
                      <a:gd name="T30" fmla="*/ 353 w 364"/>
                      <a:gd name="T31" fmla="*/ 79 h 291"/>
                      <a:gd name="T32" fmla="*/ 354 w 364"/>
                      <a:gd name="T33" fmla="*/ 75 h 291"/>
                      <a:gd name="T34" fmla="*/ 353 w 364"/>
                      <a:gd name="T35" fmla="*/ 69 h 291"/>
                      <a:gd name="T36" fmla="*/ 351 w 364"/>
                      <a:gd name="T37" fmla="*/ 64 h 291"/>
                      <a:gd name="T38" fmla="*/ 347 w 364"/>
                      <a:gd name="T39" fmla="*/ 62 h 291"/>
                      <a:gd name="T40" fmla="*/ 341 w 364"/>
                      <a:gd name="T41" fmla="*/ 61 h 291"/>
                      <a:gd name="T42" fmla="*/ 350 w 364"/>
                      <a:gd name="T43" fmla="*/ 56 h 291"/>
                      <a:gd name="T44" fmla="*/ 354 w 364"/>
                      <a:gd name="T45" fmla="*/ 52 h 291"/>
                      <a:gd name="T46" fmla="*/ 357 w 364"/>
                      <a:gd name="T47" fmla="*/ 48 h 291"/>
                      <a:gd name="T48" fmla="*/ 360 w 364"/>
                      <a:gd name="T49" fmla="*/ 43 h 291"/>
                      <a:gd name="T50" fmla="*/ 362 w 364"/>
                      <a:gd name="T51" fmla="*/ 38 h 291"/>
                      <a:gd name="T52" fmla="*/ 363 w 364"/>
                      <a:gd name="T53" fmla="*/ 34 h 291"/>
                      <a:gd name="T54" fmla="*/ 362 w 364"/>
                      <a:gd name="T55" fmla="*/ 30 h 291"/>
                      <a:gd name="T56" fmla="*/ 361 w 364"/>
                      <a:gd name="T57" fmla="*/ 26 h 291"/>
                      <a:gd name="T58" fmla="*/ 359 w 364"/>
                      <a:gd name="T59" fmla="*/ 22 h 291"/>
                      <a:gd name="T60" fmla="*/ 356 w 364"/>
                      <a:gd name="T61" fmla="*/ 20 h 291"/>
                      <a:gd name="T62" fmla="*/ 353 w 364"/>
                      <a:gd name="T63" fmla="*/ 18 h 291"/>
                      <a:gd name="T64" fmla="*/ 348 w 364"/>
                      <a:gd name="T65" fmla="*/ 18 h 291"/>
                      <a:gd name="T66" fmla="*/ 343 w 364"/>
                      <a:gd name="T67" fmla="*/ 18 h 291"/>
                      <a:gd name="T68" fmla="*/ 343 w 364"/>
                      <a:gd name="T69" fmla="*/ 12 h 291"/>
                      <a:gd name="T70" fmla="*/ 340 w 364"/>
                      <a:gd name="T71" fmla="*/ 7 h 291"/>
                      <a:gd name="T72" fmla="*/ 337 w 364"/>
                      <a:gd name="T73" fmla="*/ 4 h 291"/>
                      <a:gd name="T74" fmla="*/ 332 w 364"/>
                      <a:gd name="T75" fmla="*/ 2 h 291"/>
                      <a:gd name="T76" fmla="*/ 328 w 364"/>
                      <a:gd name="T77" fmla="*/ 0 h 291"/>
                      <a:gd name="T78" fmla="*/ 322 w 364"/>
                      <a:gd name="T79" fmla="*/ 0 h 291"/>
                      <a:gd name="T80" fmla="*/ 316 w 364"/>
                      <a:gd name="T81" fmla="*/ 1 h 291"/>
                      <a:gd name="T82" fmla="*/ 307 w 364"/>
                      <a:gd name="T83" fmla="*/ 3 h 291"/>
                      <a:gd name="T84" fmla="*/ 287 w 364"/>
                      <a:gd name="T85" fmla="*/ 3 h 291"/>
                      <a:gd name="T86" fmla="*/ 265 w 364"/>
                      <a:gd name="T87" fmla="*/ 0 h 291"/>
                      <a:gd name="T88" fmla="*/ 240 w 364"/>
                      <a:gd name="T89" fmla="*/ 2 h 291"/>
                      <a:gd name="T90" fmla="*/ 233 w 364"/>
                      <a:gd name="T91" fmla="*/ 2 h 291"/>
                      <a:gd name="T92" fmla="*/ 212 w 364"/>
                      <a:gd name="T93" fmla="*/ 0 h 291"/>
                      <a:gd name="T94" fmla="*/ 203 w 364"/>
                      <a:gd name="T95" fmla="*/ 2 h 291"/>
                      <a:gd name="T96" fmla="*/ 186 w 364"/>
                      <a:gd name="T97" fmla="*/ 8 h 291"/>
                      <a:gd name="T98" fmla="*/ 163 w 364"/>
                      <a:gd name="T99" fmla="*/ 16 h 291"/>
                      <a:gd name="T100" fmla="*/ 140 w 364"/>
                      <a:gd name="T101" fmla="*/ 21 h 291"/>
                      <a:gd name="T102" fmla="*/ 128 w 364"/>
                      <a:gd name="T103" fmla="*/ 24 h 291"/>
                      <a:gd name="T104" fmla="*/ 102 w 364"/>
                      <a:gd name="T105" fmla="*/ 33 h 291"/>
                      <a:gd name="T106" fmla="*/ 89 w 364"/>
                      <a:gd name="T107" fmla="*/ 32 h 291"/>
                      <a:gd name="T108" fmla="*/ 78 w 364"/>
                      <a:gd name="T109" fmla="*/ 33 h 291"/>
                      <a:gd name="T110" fmla="*/ 69 w 364"/>
                      <a:gd name="T111" fmla="*/ 42 h 291"/>
                      <a:gd name="T112" fmla="*/ 64 w 364"/>
                      <a:gd name="T113" fmla="*/ 51 h 291"/>
                      <a:gd name="T114" fmla="*/ 49 w 364"/>
                      <a:gd name="T115" fmla="*/ 86 h 291"/>
                      <a:gd name="T116" fmla="*/ 40 w 364"/>
                      <a:gd name="T117" fmla="*/ 102 h 291"/>
                      <a:gd name="T118" fmla="*/ 36 w 364"/>
                      <a:gd name="T119" fmla="*/ 118 h 291"/>
                      <a:gd name="T120" fmla="*/ 29 w 364"/>
                      <a:gd name="T121" fmla="*/ 136 h 291"/>
                      <a:gd name="T122" fmla="*/ 0 w 364"/>
                      <a:gd name="T123" fmla="*/ 169 h 291"/>
                      <a:gd name="T124" fmla="*/ 60 w 364"/>
                      <a:gd name="T125" fmla="*/ 290 h 291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364"/>
                      <a:gd name="T190" fmla="*/ 0 h 291"/>
                      <a:gd name="T191" fmla="*/ 364 w 364"/>
                      <a:gd name="T192" fmla="*/ 291 h 291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364" h="291">
                        <a:moveTo>
                          <a:pt x="60" y="290"/>
                        </a:moveTo>
                        <a:lnTo>
                          <a:pt x="91" y="288"/>
                        </a:lnTo>
                        <a:lnTo>
                          <a:pt x="116" y="284"/>
                        </a:lnTo>
                        <a:lnTo>
                          <a:pt x="140" y="279"/>
                        </a:lnTo>
                        <a:lnTo>
                          <a:pt x="164" y="269"/>
                        </a:lnTo>
                        <a:lnTo>
                          <a:pt x="183" y="258"/>
                        </a:lnTo>
                        <a:lnTo>
                          <a:pt x="210" y="240"/>
                        </a:lnTo>
                        <a:lnTo>
                          <a:pt x="239" y="210"/>
                        </a:lnTo>
                        <a:lnTo>
                          <a:pt x="267" y="180"/>
                        </a:lnTo>
                        <a:lnTo>
                          <a:pt x="294" y="139"/>
                        </a:lnTo>
                        <a:lnTo>
                          <a:pt x="317" y="115"/>
                        </a:lnTo>
                        <a:lnTo>
                          <a:pt x="339" y="96"/>
                        </a:lnTo>
                        <a:lnTo>
                          <a:pt x="346" y="91"/>
                        </a:lnTo>
                        <a:lnTo>
                          <a:pt x="349" y="87"/>
                        </a:lnTo>
                        <a:lnTo>
                          <a:pt x="351" y="84"/>
                        </a:lnTo>
                        <a:lnTo>
                          <a:pt x="353" y="79"/>
                        </a:lnTo>
                        <a:lnTo>
                          <a:pt x="354" y="75"/>
                        </a:lnTo>
                        <a:lnTo>
                          <a:pt x="353" y="69"/>
                        </a:lnTo>
                        <a:lnTo>
                          <a:pt x="351" y="64"/>
                        </a:lnTo>
                        <a:lnTo>
                          <a:pt x="347" y="62"/>
                        </a:lnTo>
                        <a:lnTo>
                          <a:pt x="341" y="61"/>
                        </a:lnTo>
                        <a:lnTo>
                          <a:pt x="350" y="56"/>
                        </a:lnTo>
                        <a:lnTo>
                          <a:pt x="354" y="52"/>
                        </a:lnTo>
                        <a:lnTo>
                          <a:pt x="357" y="48"/>
                        </a:lnTo>
                        <a:lnTo>
                          <a:pt x="360" y="43"/>
                        </a:lnTo>
                        <a:lnTo>
                          <a:pt x="362" y="38"/>
                        </a:lnTo>
                        <a:lnTo>
                          <a:pt x="363" y="34"/>
                        </a:lnTo>
                        <a:lnTo>
                          <a:pt x="362" y="30"/>
                        </a:lnTo>
                        <a:lnTo>
                          <a:pt x="361" y="26"/>
                        </a:lnTo>
                        <a:lnTo>
                          <a:pt x="359" y="22"/>
                        </a:lnTo>
                        <a:lnTo>
                          <a:pt x="356" y="20"/>
                        </a:lnTo>
                        <a:lnTo>
                          <a:pt x="353" y="18"/>
                        </a:lnTo>
                        <a:lnTo>
                          <a:pt x="348" y="18"/>
                        </a:lnTo>
                        <a:lnTo>
                          <a:pt x="343" y="18"/>
                        </a:lnTo>
                        <a:lnTo>
                          <a:pt x="343" y="12"/>
                        </a:lnTo>
                        <a:lnTo>
                          <a:pt x="340" y="7"/>
                        </a:lnTo>
                        <a:lnTo>
                          <a:pt x="337" y="4"/>
                        </a:lnTo>
                        <a:lnTo>
                          <a:pt x="332" y="2"/>
                        </a:lnTo>
                        <a:lnTo>
                          <a:pt x="328" y="0"/>
                        </a:lnTo>
                        <a:lnTo>
                          <a:pt x="322" y="0"/>
                        </a:lnTo>
                        <a:lnTo>
                          <a:pt x="316" y="1"/>
                        </a:lnTo>
                        <a:lnTo>
                          <a:pt x="307" y="3"/>
                        </a:lnTo>
                        <a:lnTo>
                          <a:pt x="287" y="3"/>
                        </a:lnTo>
                        <a:lnTo>
                          <a:pt x="265" y="0"/>
                        </a:lnTo>
                        <a:lnTo>
                          <a:pt x="240" y="2"/>
                        </a:lnTo>
                        <a:lnTo>
                          <a:pt x="233" y="2"/>
                        </a:lnTo>
                        <a:lnTo>
                          <a:pt x="212" y="0"/>
                        </a:lnTo>
                        <a:lnTo>
                          <a:pt x="203" y="2"/>
                        </a:lnTo>
                        <a:lnTo>
                          <a:pt x="186" y="8"/>
                        </a:lnTo>
                        <a:lnTo>
                          <a:pt x="163" y="16"/>
                        </a:lnTo>
                        <a:lnTo>
                          <a:pt x="140" y="21"/>
                        </a:lnTo>
                        <a:lnTo>
                          <a:pt x="128" y="24"/>
                        </a:lnTo>
                        <a:lnTo>
                          <a:pt x="102" y="33"/>
                        </a:lnTo>
                        <a:lnTo>
                          <a:pt x="89" y="32"/>
                        </a:lnTo>
                        <a:lnTo>
                          <a:pt x="78" y="33"/>
                        </a:lnTo>
                        <a:lnTo>
                          <a:pt x="69" y="42"/>
                        </a:lnTo>
                        <a:lnTo>
                          <a:pt x="64" y="51"/>
                        </a:lnTo>
                        <a:lnTo>
                          <a:pt x="49" y="86"/>
                        </a:lnTo>
                        <a:lnTo>
                          <a:pt x="40" y="102"/>
                        </a:lnTo>
                        <a:lnTo>
                          <a:pt x="36" y="118"/>
                        </a:lnTo>
                        <a:lnTo>
                          <a:pt x="29" y="136"/>
                        </a:lnTo>
                        <a:lnTo>
                          <a:pt x="0" y="169"/>
                        </a:lnTo>
                        <a:lnTo>
                          <a:pt x="60" y="290"/>
                        </a:lnTo>
                      </a:path>
                    </a:pathLst>
                  </a:custGeom>
                  <a:solidFill>
                    <a:srgbClr val="FF9F9F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3" name="Freeform 69">
                    <a:extLst>
                      <a:ext uri="{FF2B5EF4-FFF2-40B4-BE49-F238E27FC236}">
                        <a16:creationId xmlns:a16="http://schemas.microsoft.com/office/drawing/2014/main" id="{76DB80D5-C0C0-8A21-C798-9DD963EF1D6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10" y="453"/>
                    <a:ext cx="103" cy="91"/>
                  </a:xfrm>
                  <a:custGeom>
                    <a:avLst/>
                    <a:gdLst>
                      <a:gd name="T0" fmla="*/ 0 w 103"/>
                      <a:gd name="T1" fmla="*/ 0 h 91"/>
                      <a:gd name="T2" fmla="*/ 10 w 103"/>
                      <a:gd name="T3" fmla="*/ 6 h 91"/>
                      <a:gd name="T4" fmla="*/ 17 w 103"/>
                      <a:gd name="T5" fmla="*/ 16 h 91"/>
                      <a:gd name="T6" fmla="*/ 19 w 103"/>
                      <a:gd name="T7" fmla="*/ 28 h 91"/>
                      <a:gd name="T8" fmla="*/ 23 w 103"/>
                      <a:gd name="T9" fmla="*/ 30 h 91"/>
                      <a:gd name="T10" fmla="*/ 34 w 103"/>
                      <a:gd name="T11" fmla="*/ 30 h 91"/>
                      <a:gd name="T12" fmla="*/ 45 w 103"/>
                      <a:gd name="T13" fmla="*/ 28 h 91"/>
                      <a:gd name="T14" fmla="*/ 56 w 103"/>
                      <a:gd name="T15" fmla="*/ 28 h 91"/>
                      <a:gd name="T16" fmla="*/ 62 w 103"/>
                      <a:gd name="T17" fmla="*/ 34 h 91"/>
                      <a:gd name="T18" fmla="*/ 65 w 103"/>
                      <a:gd name="T19" fmla="*/ 44 h 91"/>
                      <a:gd name="T20" fmla="*/ 67 w 103"/>
                      <a:gd name="T21" fmla="*/ 53 h 91"/>
                      <a:gd name="T22" fmla="*/ 76 w 103"/>
                      <a:gd name="T23" fmla="*/ 60 h 91"/>
                      <a:gd name="T24" fmla="*/ 89 w 103"/>
                      <a:gd name="T25" fmla="*/ 64 h 91"/>
                      <a:gd name="T26" fmla="*/ 96 w 103"/>
                      <a:gd name="T27" fmla="*/ 76 h 91"/>
                      <a:gd name="T28" fmla="*/ 102 w 103"/>
                      <a:gd name="T29" fmla="*/ 90 h 91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03"/>
                      <a:gd name="T46" fmla="*/ 0 h 91"/>
                      <a:gd name="T47" fmla="*/ 103 w 103"/>
                      <a:gd name="T48" fmla="*/ 91 h 91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03" h="91">
                        <a:moveTo>
                          <a:pt x="0" y="0"/>
                        </a:moveTo>
                        <a:lnTo>
                          <a:pt x="10" y="6"/>
                        </a:lnTo>
                        <a:lnTo>
                          <a:pt x="17" y="16"/>
                        </a:lnTo>
                        <a:lnTo>
                          <a:pt x="19" y="28"/>
                        </a:lnTo>
                        <a:lnTo>
                          <a:pt x="23" y="30"/>
                        </a:lnTo>
                        <a:lnTo>
                          <a:pt x="34" y="30"/>
                        </a:lnTo>
                        <a:lnTo>
                          <a:pt x="45" y="28"/>
                        </a:lnTo>
                        <a:lnTo>
                          <a:pt x="56" y="28"/>
                        </a:lnTo>
                        <a:lnTo>
                          <a:pt x="62" y="34"/>
                        </a:lnTo>
                        <a:lnTo>
                          <a:pt x="65" y="44"/>
                        </a:lnTo>
                        <a:lnTo>
                          <a:pt x="67" y="53"/>
                        </a:lnTo>
                        <a:lnTo>
                          <a:pt x="76" y="60"/>
                        </a:lnTo>
                        <a:lnTo>
                          <a:pt x="89" y="64"/>
                        </a:lnTo>
                        <a:lnTo>
                          <a:pt x="96" y="76"/>
                        </a:lnTo>
                        <a:lnTo>
                          <a:pt x="102" y="90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4" name="Freeform 70">
                    <a:extLst>
                      <a:ext uri="{FF2B5EF4-FFF2-40B4-BE49-F238E27FC236}">
                        <a16:creationId xmlns:a16="http://schemas.microsoft.com/office/drawing/2014/main" id="{0104552F-289A-FC8A-FDF5-1BF20B8420E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13" y="464"/>
                    <a:ext cx="57" cy="55"/>
                  </a:xfrm>
                  <a:custGeom>
                    <a:avLst/>
                    <a:gdLst>
                      <a:gd name="T0" fmla="*/ 56 w 57"/>
                      <a:gd name="T1" fmla="*/ 0 h 55"/>
                      <a:gd name="T2" fmla="*/ 41 w 57"/>
                      <a:gd name="T3" fmla="*/ 9 h 55"/>
                      <a:gd name="T4" fmla="*/ 29 w 57"/>
                      <a:gd name="T5" fmla="*/ 22 h 55"/>
                      <a:gd name="T6" fmla="*/ 19 w 57"/>
                      <a:gd name="T7" fmla="*/ 34 h 55"/>
                      <a:gd name="T8" fmla="*/ 0 w 57"/>
                      <a:gd name="T9" fmla="*/ 54 h 5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57"/>
                      <a:gd name="T16" fmla="*/ 0 h 55"/>
                      <a:gd name="T17" fmla="*/ 57 w 57"/>
                      <a:gd name="T18" fmla="*/ 55 h 55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57" h="55">
                        <a:moveTo>
                          <a:pt x="56" y="0"/>
                        </a:moveTo>
                        <a:lnTo>
                          <a:pt x="41" y="9"/>
                        </a:lnTo>
                        <a:lnTo>
                          <a:pt x="29" y="22"/>
                        </a:lnTo>
                        <a:lnTo>
                          <a:pt x="19" y="34"/>
                        </a:lnTo>
                        <a:lnTo>
                          <a:pt x="0" y="54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5" name="Freeform 71">
                    <a:extLst>
                      <a:ext uri="{FF2B5EF4-FFF2-40B4-BE49-F238E27FC236}">
                        <a16:creationId xmlns:a16="http://schemas.microsoft.com/office/drawing/2014/main" id="{DD4BA007-3B08-B659-3EF3-31907E2F159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56" y="662"/>
                    <a:ext cx="27" cy="48"/>
                  </a:xfrm>
                  <a:custGeom>
                    <a:avLst/>
                    <a:gdLst>
                      <a:gd name="T0" fmla="*/ 20 w 27"/>
                      <a:gd name="T1" fmla="*/ 0 h 48"/>
                      <a:gd name="T2" fmla="*/ 26 w 27"/>
                      <a:gd name="T3" fmla="*/ 9 h 48"/>
                      <a:gd name="T4" fmla="*/ 26 w 27"/>
                      <a:gd name="T5" fmla="*/ 21 h 48"/>
                      <a:gd name="T6" fmla="*/ 22 w 27"/>
                      <a:gd name="T7" fmla="*/ 35 h 48"/>
                      <a:gd name="T8" fmla="*/ 13 w 27"/>
                      <a:gd name="T9" fmla="*/ 42 h 48"/>
                      <a:gd name="T10" fmla="*/ 0 w 27"/>
                      <a:gd name="T11" fmla="*/ 47 h 4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7"/>
                      <a:gd name="T19" fmla="*/ 0 h 48"/>
                      <a:gd name="T20" fmla="*/ 27 w 27"/>
                      <a:gd name="T21" fmla="*/ 48 h 48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7" h="48">
                        <a:moveTo>
                          <a:pt x="20" y="0"/>
                        </a:moveTo>
                        <a:lnTo>
                          <a:pt x="26" y="9"/>
                        </a:lnTo>
                        <a:lnTo>
                          <a:pt x="26" y="21"/>
                        </a:lnTo>
                        <a:lnTo>
                          <a:pt x="22" y="35"/>
                        </a:lnTo>
                        <a:lnTo>
                          <a:pt x="13" y="42"/>
                        </a:lnTo>
                        <a:lnTo>
                          <a:pt x="0" y="47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6" name="Freeform 72">
                    <a:extLst>
                      <a:ext uri="{FF2B5EF4-FFF2-40B4-BE49-F238E27FC236}">
                        <a16:creationId xmlns:a16="http://schemas.microsoft.com/office/drawing/2014/main" id="{7CC3DB53-BBAD-56DA-A0AD-7C56E70887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05" y="544"/>
                    <a:ext cx="49" cy="36"/>
                  </a:xfrm>
                  <a:custGeom>
                    <a:avLst/>
                    <a:gdLst>
                      <a:gd name="T0" fmla="*/ 0 w 49"/>
                      <a:gd name="T1" fmla="*/ 35 h 36"/>
                      <a:gd name="T2" fmla="*/ 22 w 49"/>
                      <a:gd name="T3" fmla="*/ 28 h 36"/>
                      <a:gd name="T4" fmla="*/ 39 w 49"/>
                      <a:gd name="T5" fmla="*/ 12 h 36"/>
                      <a:gd name="T6" fmla="*/ 48 w 49"/>
                      <a:gd name="T7" fmla="*/ 0 h 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49"/>
                      <a:gd name="T13" fmla="*/ 0 h 36"/>
                      <a:gd name="T14" fmla="*/ 49 w 49"/>
                      <a:gd name="T15" fmla="*/ 36 h 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49" h="36">
                        <a:moveTo>
                          <a:pt x="0" y="35"/>
                        </a:moveTo>
                        <a:lnTo>
                          <a:pt x="22" y="28"/>
                        </a:lnTo>
                        <a:lnTo>
                          <a:pt x="39" y="12"/>
                        </a:lnTo>
                        <a:lnTo>
                          <a:pt x="48" y="0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7" name="Freeform 73">
                    <a:extLst>
                      <a:ext uri="{FF2B5EF4-FFF2-40B4-BE49-F238E27FC236}">
                        <a16:creationId xmlns:a16="http://schemas.microsoft.com/office/drawing/2014/main" id="{AD5CCE8B-4AD4-ED56-6A0A-FA72223DD4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97" y="502"/>
                    <a:ext cx="26" cy="49"/>
                  </a:xfrm>
                  <a:custGeom>
                    <a:avLst/>
                    <a:gdLst>
                      <a:gd name="T0" fmla="*/ 25 w 26"/>
                      <a:gd name="T1" fmla="*/ 0 h 49"/>
                      <a:gd name="T2" fmla="*/ 16 w 26"/>
                      <a:gd name="T3" fmla="*/ 25 h 49"/>
                      <a:gd name="T4" fmla="*/ 5 w 26"/>
                      <a:gd name="T5" fmla="*/ 42 h 49"/>
                      <a:gd name="T6" fmla="*/ 0 w 26"/>
                      <a:gd name="T7" fmla="*/ 48 h 49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6"/>
                      <a:gd name="T13" fmla="*/ 0 h 49"/>
                      <a:gd name="T14" fmla="*/ 26 w 26"/>
                      <a:gd name="T15" fmla="*/ 49 h 49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6" h="49">
                        <a:moveTo>
                          <a:pt x="25" y="0"/>
                        </a:moveTo>
                        <a:lnTo>
                          <a:pt x="16" y="25"/>
                        </a:lnTo>
                        <a:lnTo>
                          <a:pt x="5" y="42"/>
                        </a:lnTo>
                        <a:lnTo>
                          <a:pt x="0" y="48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8" name="Freeform 74">
                    <a:extLst>
                      <a:ext uri="{FF2B5EF4-FFF2-40B4-BE49-F238E27FC236}">
                        <a16:creationId xmlns:a16="http://schemas.microsoft.com/office/drawing/2014/main" id="{D0D91752-1E2E-EB56-5618-B55FAB6C65B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26" y="493"/>
                    <a:ext cx="80" cy="41"/>
                  </a:xfrm>
                  <a:custGeom>
                    <a:avLst/>
                    <a:gdLst>
                      <a:gd name="T0" fmla="*/ 79 w 80"/>
                      <a:gd name="T1" fmla="*/ 0 h 41"/>
                      <a:gd name="T2" fmla="*/ 75 w 80"/>
                      <a:gd name="T3" fmla="*/ 2 h 41"/>
                      <a:gd name="T4" fmla="*/ 67 w 80"/>
                      <a:gd name="T5" fmla="*/ 6 h 41"/>
                      <a:gd name="T6" fmla="*/ 55 w 80"/>
                      <a:gd name="T7" fmla="*/ 12 h 41"/>
                      <a:gd name="T8" fmla="*/ 46 w 80"/>
                      <a:gd name="T9" fmla="*/ 17 h 41"/>
                      <a:gd name="T10" fmla="*/ 32 w 80"/>
                      <a:gd name="T11" fmla="*/ 22 h 41"/>
                      <a:gd name="T12" fmla="*/ 25 w 80"/>
                      <a:gd name="T13" fmla="*/ 26 h 41"/>
                      <a:gd name="T14" fmla="*/ 11 w 80"/>
                      <a:gd name="T15" fmla="*/ 33 h 41"/>
                      <a:gd name="T16" fmla="*/ 0 w 80"/>
                      <a:gd name="T17" fmla="*/ 40 h 41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80"/>
                      <a:gd name="T28" fmla="*/ 0 h 41"/>
                      <a:gd name="T29" fmla="*/ 80 w 80"/>
                      <a:gd name="T30" fmla="*/ 41 h 41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80" h="41">
                        <a:moveTo>
                          <a:pt x="79" y="0"/>
                        </a:moveTo>
                        <a:lnTo>
                          <a:pt x="75" y="2"/>
                        </a:lnTo>
                        <a:lnTo>
                          <a:pt x="67" y="6"/>
                        </a:lnTo>
                        <a:lnTo>
                          <a:pt x="55" y="12"/>
                        </a:lnTo>
                        <a:lnTo>
                          <a:pt x="46" y="17"/>
                        </a:lnTo>
                        <a:lnTo>
                          <a:pt x="32" y="22"/>
                        </a:lnTo>
                        <a:lnTo>
                          <a:pt x="25" y="26"/>
                        </a:lnTo>
                        <a:lnTo>
                          <a:pt x="11" y="33"/>
                        </a:lnTo>
                        <a:lnTo>
                          <a:pt x="0" y="40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9" name="Freeform 75">
                    <a:extLst>
                      <a:ext uri="{FF2B5EF4-FFF2-40B4-BE49-F238E27FC236}">
                        <a16:creationId xmlns:a16="http://schemas.microsoft.com/office/drawing/2014/main" id="{C101D6F2-AE89-2856-5C8D-5A3EF194058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93" y="461"/>
                    <a:ext cx="98" cy="42"/>
                  </a:xfrm>
                  <a:custGeom>
                    <a:avLst/>
                    <a:gdLst>
                      <a:gd name="T0" fmla="*/ 97 w 98"/>
                      <a:gd name="T1" fmla="*/ 0 h 42"/>
                      <a:gd name="T2" fmla="*/ 90 w 98"/>
                      <a:gd name="T3" fmla="*/ 3 h 42"/>
                      <a:gd name="T4" fmla="*/ 80 w 98"/>
                      <a:gd name="T5" fmla="*/ 10 h 42"/>
                      <a:gd name="T6" fmla="*/ 68 w 98"/>
                      <a:gd name="T7" fmla="*/ 12 h 42"/>
                      <a:gd name="T8" fmla="*/ 56 w 98"/>
                      <a:gd name="T9" fmla="*/ 16 h 42"/>
                      <a:gd name="T10" fmla="*/ 47 w 98"/>
                      <a:gd name="T11" fmla="*/ 19 h 42"/>
                      <a:gd name="T12" fmla="*/ 37 w 98"/>
                      <a:gd name="T13" fmla="*/ 23 h 42"/>
                      <a:gd name="T14" fmla="*/ 29 w 98"/>
                      <a:gd name="T15" fmla="*/ 30 h 42"/>
                      <a:gd name="T16" fmla="*/ 22 w 98"/>
                      <a:gd name="T17" fmla="*/ 34 h 42"/>
                      <a:gd name="T18" fmla="*/ 0 w 98"/>
                      <a:gd name="T19" fmla="*/ 41 h 42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98"/>
                      <a:gd name="T31" fmla="*/ 0 h 42"/>
                      <a:gd name="T32" fmla="*/ 98 w 98"/>
                      <a:gd name="T33" fmla="*/ 42 h 42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98" h="42">
                        <a:moveTo>
                          <a:pt x="97" y="0"/>
                        </a:moveTo>
                        <a:lnTo>
                          <a:pt x="90" y="3"/>
                        </a:lnTo>
                        <a:lnTo>
                          <a:pt x="80" y="10"/>
                        </a:lnTo>
                        <a:lnTo>
                          <a:pt x="68" y="12"/>
                        </a:lnTo>
                        <a:lnTo>
                          <a:pt x="56" y="16"/>
                        </a:lnTo>
                        <a:lnTo>
                          <a:pt x="47" y="19"/>
                        </a:lnTo>
                        <a:lnTo>
                          <a:pt x="37" y="23"/>
                        </a:lnTo>
                        <a:lnTo>
                          <a:pt x="29" y="30"/>
                        </a:lnTo>
                        <a:lnTo>
                          <a:pt x="22" y="34"/>
                        </a:lnTo>
                        <a:lnTo>
                          <a:pt x="0" y="41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0" name="Freeform 76">
                    <a:extLst>
                      <a:ext uri="{FF2B5EF4-FFF2-40B4-BE49-F238E27FC236}">
                        <a16:creationId xmlns:a16="http://schemas.microsoft.com/office/drawing/2014/main" id="{3DEC1B81-3506-5383-1F56-429B72831E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59" y="435"/>
                    <a:ext cx="117" cy="40"/>
                  </a:xfrm>
                  <a:custGeom>
                    <a:avLst/>
                    <a:gdLst>
                      <a:gd name="T0" fmla="*/ 116 w 117"/>
                      <a:gd name="T1" fmla="*/ 0 h 40"/>
                      <a:gd name="T2" fmla="*/ 65 w 117"/>
                      <a:gd name="T3" fmla="*/ 10 h 40"/>
                      <a:gd name="T4" fmla="*/ 52 w 117"/>
                      <a:gd name="T5" fmla="*/ 11 h 40"/>
                      <a:gd name="T6" fmla="*/ 38 w 117"/>
                      <a:gd name="T7" fmla="*/ 22 h 40"/>
                      <a:gd name="T8" fmla="*/ 24 w 117"/>
                      <a:gd name="T9" fmla="*/ 29 h 40"/>
                      <a:gd name="T10" fmla="*/ 9 w 117"/>
                      <a:gd name="T11" fmla="*/ 35 h 40"/>
                      <a:gd name="T12" fmla="*/ 0 w 117"/>
                      <a:gd name="T13" fmla="*/ 39 h 40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117"/>
                      <a:gd name="T22" fmla="*/ 0 h 40"/>
                      <a:gd name="T23" fmla="*/ 117 w 117"/>
                      <a:gd name="T24" fmla="*/ 40 h 40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117" h="40">
                        <a:moveTo>
                          <a:pt x="116" y="0"/>
                        </a:moveTo>
                        <a:lnTo>
                          <a:pt x="65" y="10"/>
                        </a:lnTo>
                        <a:lnTo>
                          <a:pt x="52" y="11"/>
                        </a:lnTo>
                        <a:lnTo>
                          <a:pt x="38" y="22"/>
                        </a:lnTo>
                        <a:lnTo>
                          <a:pt x="24" y="29"/>
                        </a:lnTo>
                        <a:lnTo>
                          <a:pt x="9" y="35"/>
                        </a:lnTo>
                        <a:lnTo>
                          <a:pt x="0" y="39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1" name="Freeform 77">
                    <a:extLst>
                      <a:ext uri="{FF2B5EF4-FFF2-40B4-BE49-F238E27FC236}">
                        <a16:creationId xmlns:a16="http://schemas.microsoft.com/office/drawing/2014/main" id="{055C485D-F7A4-FD1B-7F24-AB8CF2AD2D8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87" y="451"/>
                    <a:ext cx="35" cy="14"/>
                  </a:xfrm>
                  <a:custGeom>
                    <a:avLst/>
                    <a:gdLst>
                      <a:gd name="T0" fmla="*/ 34 w 35"/>
                      <a:gd name="T1" fmla="*/ 4 h 14"/>
                      <a:gd name="T2" fmla="*/ 30 w 35"/>
                      <a:gd name="T3" fmla="*/ 8 h 14"/>
                      <a:gd name="T4" fmla="*/ 25 w 35"/>
                      <a:gd name="T5" fmla="*/ 10 h 14"/>
                      <a:gd name="T6" fmla="*/ 21 w 35"/>
                      <a:gd name="T7" fmla="*/ 12 h 14"/>
                      <a:gd name="T8" fmla="*/ 17 w 35"/>
                      <a:gd name="T9" fmla="*/ 13 h 14"/>
                      <a:gd name="T10" fmla="*/ 14 w 35"/>
                      <a:gd name="T11" fmla="*/ 13 h 14"/>
                      <a:gd name="T12" fmla="*/ 11 w 35"/>
                      <a:gd name="T13" fmla="*/ 12 h 14"/>
                      <a:gd name="T14" fmla="*/ 8 w 35"/>
                      <a:gd name="T15" fmla="*/ 11 h 14"/>
                      <a:gd name="T16" fmla="*/ 3 w 35"/>
                      <a:gd name="T17" fmla="*/ 10 h 14"/>
                      <a:gd name="T18" fmla="*/ 0 w 35"/>
                      <a:gd name="T19" fmla="*/ 9 h 14"/>
                      <a:gd name="T20" fmla="*/ 20 w 35"/>
                      <a:gd name="T21" fmla="*/ 0 h 14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35"/>
                      <a:gd name="T34" fmla="*/ 0 h 14"/>
                      <a:gd name="T35" fmla="*/ 35 w 35"/>
                      <a:gd name="T36" fmla="*/ 14 h 14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35" h="14">
                        <a:moveTo>
                          <a:pt x="34" y="4"/>
                        </a:moveTo>
                        <a:lnTo>
                          <a:pt x="30" y="8"/>
                        </a:lnTo>
                        <a:lnTo>
                          <a:pt x="25" y="10"/>
                        </a:lnTo>
                        <a:lnTo>
                          <a:pt x="21" y="12"/>
                        </a:lnTo>
                        <a:lnTo>
                          <a:pt x="17" y="13"/>
                        </a:lnTo>
                        <a:lnTo>
                          <a:pt x="14" y="13"/>
                        </a:lnTo>
                        <a:lnTo>
                          <a:pt x="11" y="12"/>
                        </a:lnTo>
                        <a:lnTo>
                          <a:pt x="8" y="11"/>
                        </a:lnTo>
                        <a:lnTo>
                          <a:pt x="3" y="10"/>
                        </a:lnTo>
                        <a:lnTo>
                          <a:pt x="0" y="9"/>
                        </a:lnTo>
                        <a:lnTo>
                          <a:pt x="20" y="0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2" name="Freeform 78">
                    <a:extLst>
                      <a:ext uri="{FF2B5EF4-FFF2-40B4-BE49-F238E27FC236}">
                        <a16:creationId xmlns:a16="http://schemas.microsoft.com/office/drawing/2014/main" id="{6CC84BC3-7791-E173-0331-437F0862FC2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94" y="500"/>
                    <a:ext cx="23" cy="5"/>
                  </a:xfrm>
                  <a:custGeom>
                    <a:avLst/>
                    <a:gdLst>
                      <a:gd name="T0" fmla="*/ 0 w 23"/>
                      <a:gd name="T1" fmla="*/ 1 h 5"/>
                      <a:gd name="T2" fmla="*/ 5 w 23"/>
                      <a:gd name="T3" fmla="*/ 3 h 5"/>
                      <a:gd name="T4" fmla="*/ 11 w 23"/>
                      <a:gd name="T5" fmla="*/ 4 h 5"/>
                      <a:gd name="T6" fmla="*/ 16 w 23"/>
                      <a:gd name="T7" fmla="*/ 2 h 5"/>
                      <a:gd name="T8" fmla="*/ 22 w 23"/>
                      <a:gd name="T9" fmla="*/ 0 h 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3"/>
                      <a:gd name="T16" fmla="*/ 0 h 5"/>
                      <a:gd name="T17" fmla="*/ 23 w 23"/>
                      <a:gd name="T18" fmla="*/ 5 h 5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3" h="5">
                        <a:moveTo>
                          <a:pt x="0" y="1"/>
                        </a:moveTo>
                        <a:lnTo>
                          <a:pt x="5" y="3"/>
                        </a:lnTo>
                        <a:lnTo>
                          <a:pt x="11" y="4"/>
                        </a:lnTo>
                        <a:lnTo>
                          <a:pt x="16" y="2"/>
                        </a:lnTo>
                        <a:lnTo>
                          <a:pt x="22" y="0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3" name="Freeform 79">
                    <a:extLst>
                      <a:ext uri="{FF2B5EF4-FFF2-40B4-BE49-F238E27FC236}">
                        <a16:creationId xmlns:a16="http://schemas.microsoft.com/office/drawing/2014/main" id="{F185B96A-307E-A972-E681-95D4EAE6D56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69" y="438"/>
                    <a:ext cx="35" cy="8"/>
                  </a:xfrm>
                  <a:custGeom>
                    <a:avLst/>
                    <a:gdLst>
                      <a:gd name="T0" fmla="*/ 0 w 35"/>
                      <a:gd name="T1" fmla="*/ 0 h 8"/>
                      <a:gd name="T2" fmla="*/ 10 w 35"/>
                      <a:gd name="T3" fmla="*/ 5 h 8"/>
                      <a:gd name="T4" fmla="*/ 15 w 35"/>
                      <a:gd name="T5" fmla="*/ 7 h 8"/>
                      <a:gd name="T6" fmla="*/ 19 w 35"/>
                      <a:gd name="T7" fmla="*/ 7 h 8"/>
                      <a:gd name="T8" fmla="*/ 25 w 35"/>
                      <a:gd name="T9" fmla="*/ 6 h 8"/>
                      <a:gd name="T10" fmla="*/ 29 w 35"/>
                      <a:gd name="T11" fmla="*/ 5 h 8"/>
                      <a:gd name="T12" fmla="*/ 34 w 35"/>
                      <a:gd name="T13" fmla="*/ 2 h 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35"/>
                      <a:gd name="T22" fmla="*/ 0 h 8"/>
                      <a:gd name="T23" fmla="*/ 35 w 35"/>
                      <a:gd name="T24" fmla="*/ 8 h 8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35" h="8">
                        <a:moveTo>
                          <a:pt x="0" y="0"/>
                        </a:moveTo>
                        <a:lnTo>
                          <a:pt x="10" y="5"/>
                        </a:lnTo>
                        <a:lnTo>
                          <a:pt x="15" y="7"/>
                        </a:lnTo>
                        <a:lnTo>
                          <a:pt x="19" y="7"/>
                        </a:lnTo>
                        <a:lnTo>
                          <a:pt x="25" y="6"/>
                        </a:lnTo>
                        <a:lnTo>
                          <a:pt x="29" y="5"/>
                        </a:lnTo>
                        <a:lnTo>
                          <a:pt x="34" y="2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4" name="Freeform 80">
                    <a:extLst>
                      <a:ext uri="{FF2B5EF4-FFF2-40B4-BE49-F238E27FC236}">
                        <a16:creationId xmlns:a16="http://schemas.microsoft.com/office/drawing/2014/main" id="{759575E2-BDF3-CF68-5276-B6A9D81A53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72" y="470"/>
                    <a:ext cx="13" cy="10"/>
                  </a:xfrm>
                  <a:custGeom>
                    <a:avLst/>
                    <a:gdLst>
                      <a:gd name="T0" fmla="*/ 0 w 13"/>
                      <a:gd name="T1" fmla="*/ 0 h 10"/>
                      <a:gd name="T2" fmla="*/ 7 w 13"/>
                      <a:gd name="T3" fmla="*/ 2 h 10"/>
                      <a:gd name="T4" fmla="*/ 11 w 13"/>
                      <a:gd name="T5" fmla="*/ 6 h 10"/>
                      <a:gd name="T6" fmla="*/ 12 w 13"/>
                      <a:gd name="T7" fmla="*/ 9 h 1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3"/>
                      <a:gd name="T13" fmla="*/ 0 h 10"/>
                      <a:gd name="T14" fmla="*/ 13 w 13"/>
                      <a:gd name="T15" fmla="*/ 10 h 1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3" h="10">
                        <a:moveTo>
                          <a:pt x="0" y="0"/>
                        </a:moveTo>
                        <a:lnTo>
                          <a:pt x="7" y="2"/>
                        </a:lnTo>
                        <a:lnTo>
                          <a:pt x="11" y="6"/>
                        </a:lnTo>
                        <a:lnTo>
                          <a:pt x="12" y="9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5" name="Freeform 81">
                    <a:extLst>
                      <a:ext uri="{FF2B5EF4-FFF2-40B4-BE49-F238E27FC236}">
                        <a16:creationId xmlns:a16="http://schemas.microsoft.com/office/drawing/2014/main" id="{30F398FC-6DFC-7046-6325-02BF5709DC7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57" y="461"/>
                    <a:ext cx="11" cy="12"/>
                  </a:xfrm>
                  <a:custGeom>
                    <a:avLst/>
                    <a:gdLst>
                      <a:gd name="T0" fmla="*/ 10 w 11"/>
                      <a:gd name="T1" fmla="*/ 0 h 12"/>
                      <a:gd name="T2" fmla="*/ 10 w 11"/>
                      <a:gd name="T3" fmla="*/ 1 h 12"/>
                      <a:gd name="T4" fmla="*/ 9 w 11"/>
                      <a:gd name="T5" fmla="*/ 3 h 12"/>
                      <a:gd name="T6" fmla="*/ 7 w 11"/>
                      <a:gd name="T7" fmla="*/ 7 h 12"/>
                      <a:gd name="T8" fmla="*/ 6 w 11"/>
                      <a:gd name="T9" fmla="*/ 8 h 12"/>
                      <a:gd name="T10" fmla="*/ 3 w 11"/>
                      <a:gd name="T11" fmla="*/ 10 h 12"/>
                      <a:gd name="T12" fmla="*/ 0 w 11"/>
                      <a:gd name="T13" fmla="*/ 11 h 1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11"/>
                      <a:gd name="T22" fmla="*/ 0 h 12"/>
                      <a:gd name="T23" fmla="*/ 11 w 11"/>
                      <a:gd name="T24" fmla="*/ 12 h 12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11" h="12">
                        <a:moveTo>
                          <a:pt x="10" y="0"/>
                        </a:moveTo>
                        <a:lnTo>
                          <a:pt x="10" y="1"/>
                        </a:lnTo>
                        <a:lnTo>
                          <a:pt x="9" y="3"/>
                        </a:lnTo>
                        <a:lnTo>
                          <a:pt x="7" y="7"/>
                        </a:lnTo>
                        <a:lnTo>
                          <a:pt x="6" y="8"/>
                        </a:lnTo>
                        <a:lnTo>
                          <a:pt x="3" y="10"/>
                        </a:lnTo>
                        <a:lnTo>
                          <a:pt x="0" y="11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6" name="Freeform 82">
                    <a:extLst>
                      <a:ext uri="{FF2B5EF4-FFF2-40B4-BE49-F238E27FC236}">
                        <a16:creationId xmlns:a16="http://schemas.microsoft.com/office/drawing/2014/main" id="{5CD2A1F9-6C49-0E2B-A058-61B88D985F0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15" y="451"/>
                    <a:ext cx="20" cy="8"/>
                  </a:xfrm>
                  <a:custGeom>
                    <a:avLst/>
                    <a:gdLst>
                      <a:gd name="T0" fmla="*/ 0 w 20"/>
                      <a:gd name="T1" fmla="*/ 0 h 8"/>
                      <a:gd name="T2" fmla="*/ 1 w 20"/>
                      <a:gd name="T3" fmla="*/ 3 h 8"/>
                      <a:gd name="T4" fmla="*/ 4 w 20"/>
                      <a:gd name="T5" fmla="*/ 5 h 8"/>
                      <a:gd name="T6" fmla="*/ 7 w 20"/>
                      <a:gd name="T7" fmla="*/ 7 h 8"/>
                      <a:gd name="T8" fmla="*/ 11 w 20"/>
                      <a:gd name="T9" fmla="*/ 7 h 8"/>
                      <a:gd name="T10" fmla="*/ 16 w 20"/>
                      <a:gd name="T11" fmla="*/ 7 h 8"/>
                      <a:gd name="T12" fmla="*/ 19 w 20"/>
                      <a:gd name="T13" fmla="*/ 7 h 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20"/>
                      <a:gd name="T22" fmla="*/ 0 h 8"/>
                      <a:gd name="T23" fmla="*/ 20 w 20"/>
                      <a:gd name="T24" fmla="*/ 8 h 8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20" h="8">
                        <a:moveTo>
                          <a:pt x="0" y="0"/>
                        </a:moveTo>
                        <a:lnTo>
                          <a:pt x="1" y="3"/>
                        </a:lnTo>
                        <a:lnTo>
                          <a:pt x="4" y="5"/>
                        </a:lnTo>
                        <a:lnTo>
                          <a:pt x="7" y="7"/>
                        </a:lnTo>
                        <a:lnTo>
                          <a:pt x="11" y="7"/>
                        </a:lnTo>
                        <a:lnTo>
                          <a:pt x="16" y="7"/>
                        </a:lnTo>
                        <a:lnTo>
                          <a:pt x="19" y="7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7" name="Freeform 83">
                    <a:extLst>
                      <a:ext uri="{FF2B5EF4-FFF2-40B4-BE49-F238E27FC236}">
                        <a16:creationId xmlns:a16="http://schemas.microsoft.com/office/drawing/2014/main" id="{C99FA92D-2C5D-3566-705C-2D5820B4CE2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69" y="519"/>
                    <a:ext cx="20" cy="4"/>
                  </a:xfrm>
                  <a:custGeom>
                    <a:avLst/>
                    <a:gdLst>
                      <a:gd name="T0" fmla="*/ 0 w 20"/>
                      <a:gd name="T1" fmla="*/ 0 h 4"/>
                      <a:gd name="T2" fmla="*/ 4 w 20"/>
                      <a:gd name="T3" fmla="*/ 2 h 4"/>
                      <a:gd name="T4" fmla="*/ 9 w 20"/>
                      <a:gd name="T5" fmla="*/ 3 h 4"/>
                      <a:gd name="T6" fmla="*/ 13 w 20"/>
                      <a:gd name="T7" fmla="*/ 3 h 4"/>
                      <a:gd name="T8" fmla="*/ 19 w 20"/>
                      <a:gd name="T9" fmla="*/ 3 h 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0"/>
                      <a:gd name="T16" fmla="*/ 0 h 4"/>
                      <a:gd name="T17" fmla="*/ 20 w 20"/>
                      <a:gd name="T18" fmla="*/ 4 h 4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0" h="4">
                        <a:moveTo>
                          <a:pt x="0" y="0"/>
                        </a:moveTo>
                        <a:lnTo>
                          <a:pt x="4" y="2"/>
                        </a:lnTo>
                        <a:lnTo>
                          <a:pt x="9" y="3"/>
                        </a:lnTo>
                        <a:lnTo>
                          <a:pt x="13" y="3"/>
                        </a:lnTo>
                        <a:lnTo>
                          <a:pt x="19" y="3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28" name="Freeform 84">
                    <a:extLst>
                      <a:ext uri="{FF2B5EF4-FFF2-40B4-BE49-F238E27FC236}">
                        <a16:creationId xmlns:a16="http://schemas.microsoft.com/office/drawing/2014/main" id="{5E60BB21-79D4-15B6-D74B-DC636C0D0D9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77" y="438"/>
                    <a:ext cx="18" cy="12"/>
                  </a:xfrm>
                  <a:custGeom>
                    <a:avLst/>
                    <a:gdLst>
                      <a:gd name="T0" fmla="*/ 0 w 18"/>
                      <a:gd name="T1" fmla="*/ 0 h 12"/>
                      <a:gd name="T2" fmla="*/ 6 w 18"/>
                      <a:gd name="T3" fmla="*/ 3 h 12"/>
                      <a:gd name="T4" fmla="*/ 9 w 18"/>
                      <a:gd name="T5" fmla="*/ 6 h 12"/>
                      <a:gd name="T6" fmla="*/ 13 w 18"/>
                      <a:gd name="T7" fmla="*/ 10 h 12"/>
                      <a:gd name="T8" fmla="*/ 17 w 18"/>
                      <a:gd name="T9" fmla="*/ 11 h 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8"/>
                      <a:gd name="T16" fmla="*/ 0 h 12"/>
                      <a:gd name="T17" fmla="*/ 18 w 18"/>
                      <a:gd name="T18" fmla="*/ 12 h 12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8" h="12">
                        <a:moveTo>
                          <a:pt x="0" y="0"/>
                        </a:moveTo>
                        <a:lnTo>
                          <a:pt x="6" y="3"/>
                        </a:lnTo>
                        <a:lnTo>
                          <a:pt x="9" y="6"/>
                        </a:lnTo>
                        <a:lnTo>
                          <a:pt x="13" y="10"/>
                        </a:lnTo>
                        <a:lnTo>
                          <a:pt x="17" y="11"/>
                        </a:lnTo>
                      </a:path>
                    </a:pathLst>
                  </a:custGeom>
                  <a:noFill/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</p:grpSp>
            <p:grpSp>
              <p:nvGrpSpPr>
                <p:cNvPr id="29709" name="Group 88">
                  <a:extLst>
                    <a:ext uri="{FF2B5EF4-FFF2-40B4-BE49-F238E27FC236}">
                      <a16:creationId xmlns:a16="http://schemas.microsoft.com/office/drawing/2014/main" id="{AE491A52-74CE-694B-CD5B-216F536F31C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852" y="590"/>
                  <a:ext cx="190" cy="200"/>
                  <a:chOff x="4852" y="590"/>
                  <a:chExt cx="190" cy="200"/>
                </a:xfrm>
              </p:grpSpPr>
              <p:sp>
                <p:nvSpPr>
                  <p:cNvPr id="29710" name="Freeform 86">
                    <a:extLst>
                      <a:ext uri="{FF2B5EF4-FFF2-40B4-BE49-F238E27FC236}">
                        <a16:creationId xmlns:a16="http://schemas.microsoft.com/office/drawing/2014/main" id="{B14580B4-7E6A-FA04-D805-6718AD48F6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52" y="590"/>
                    <a:ext cx="190" cy="200"/>
                  </a:xfrm>
                  <a:custGeom>
                    <a:avLst/>
                    <a:gdLst>
                      <a:gd name="T0" fmla="*/ 2 w 190"/>
                      <a:gd name="T1" fmla="*/ 9 h 200"/>
                      <a:gd name="T2" fmla="*/ 127 w 190"/>
                      <a:gd name="T3" fmla="*/ 0 h 200"/>
                      <a:gd name="T4" fmla="*/ 162 w 190"/>
                      <a:gd name="T5" fmla="*/ 27 h 200"/>
                      <a:gd name="T6" fmla="*/ 176 w 190"/>
                      <a:gd name="T7" fmla="*/ 43 h 200"/>
                      <a:gd name="T8" fmla="*/ 184 w 190"/>
                      <a:gd name="T9" fmla="*/ 62 h 200"/>
                      <a:gd name="T10" fmla="*/ 187 w 190"/>
                      <a:gd name="T11" fmla="*/ 82 h 200"/>
                      <a:gd name="T12" fmla="*/ 189 w 190"/>
                      <a:gd name="T13" fmla="*/ 114 h 200"/>
                      <a:gd name="T14" fmla="*/ 184 w 190"/>
                      <a:gd name="T15" fmla="*/ 144 h 200"/>
                      <a:gd name="T16" fmla="*/ 169 w 190"/>
                      <a:gd name="T17" fmla="*/ 172 h 200"/>
                      <a:gd name="T18" fmla="*/ 0 w 190"/>
                      <a:gd name="T19" fmla="*/ 199 h 200"/>
                      <a:gd name="T20" fmla="*/ 20 w 190"/>
                      <a:gd name="T21" fmla="*/ 172 h 200"/>
                      <a:gd name="T22" fmla="*/ 31 w 190"/>
                      <a:gd name="T23" fmla="*/ 140 h 200"/>
                      <a:gd name="T24" fmla="*/ 33 w 190"/>
                      <a:gd name="T25" fmla="*/ 101 h 200"/>
                      <a:gd name="T26" fmla="*/ 33 w 190"/>
                      <a:gd name="T27" fmla="*/ 76 h 200"/>
                      <a:gd name="T28" fmla="*/ 15 w 190"/>
                      <a:gd name="T29" fmla="*/ 39 h 200"/>
                      <a:gd name="T30" fmla="*/ 2 w 190"/>
                      <a:gd name="T31" fmla="*/ 9 h 200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190"/>
                      <a:gd name="T49" fmla="*/ 0 h 200"/>
                      <a:gd name="T50" fmla="*/ 190 w 190"/>
                      <a:gd name="T51" fmla="*/ 200 h 200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190" h="200">
                        <a:moveTo>
                          <a:pt x="2" y="9"/>
                        </a:moveTo>
                        <a:lnTo>
                          <a:pt x="127" y="0"/>
                        </a:lnTo>
                        <a:lnTo>
                          <a:pt x="162" y="27"/>
                        </a:lnTo>
                        <a:lnTo>
                          <a:pt x="176" y="43"/>
                        </a:lnTo>
                        <a:lnTo>
                          <a:pt x="184" y="62"/>
                        </a:lnTo>
                        <a:lnTo>
                          <a:pt x="187" y="82"/>
                        </a:lnTo>
                        <a:lnTo>
                          <a:pt x="189" y="114"/>
                        </a:lnTo>
                        <a:lnTo>
                          <a:pt x="184" y="144"/>
                        </a:lnTo>
                        <a:lnTo>
                          <a:pt x="169" y="172"/>
                        </a:lnTo>
                        <a:lnTo>
                          <a:pt x="0" y="199"/>
                        </a:lnTo>
                        <a:lnTo>
                          <a:pt x="20" y="172"/>
                        </a:lnTo>
                        <a:lnTo>
                          <a:pt x="31" y="140"/>
                        </a:lnTo>
                        <a:lnTo>
                          <a:pt x="33" y="101"/>
                        </a:lnTo>
                        <a:lnTo>
                          <a:pt x="33" y="76"/>
                        </a:lnTo>
                        <a:lnTo>
                          <a:pt x="15" y="39"/>
                        </a:lnTo>
                        <a:lnTo>
                          <a:pt x="2" y="9"/>
                        </a:lnTo>
                      </a:path>
                    </a:pathLst>
                  </a:custGeom>
                  <a:solidFill>
                    <a:srgbClr val="9FBFFF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29711" name="Oval 87">
                    <a:extLst>
                      <a:ext uri="{FF2B5EF4-FFF2-40B4-BE49-F238E27FC236}">
                        <a16:creationId xmlns:a16="http://schemas.microsoft.com/office/drawing/2014/main" id="{1097365B-8E31-7649-DD90-4FE2FFF8A51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77" y="737"/>
                    <a:ext cx="18" cy="1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24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22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20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endParaRPr lang="en-IE" altLang="en-US">
                      <a:solidFill>
                        <a:schemeClr val="tx1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</p:grpSp>
      </p:grp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>
            <a:extLst>
              <a:ext uri="{FF2B5EF4-FFF2-40B4-BE49-F238E27FC236}">
                <a16:creationId xmlns:a16="http://schemas.microsoft.com/office/drawing/2014/main" id="{3FF08DD3-AC7E-FC84-3C92-7077F95870F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r>
              <a:rPr lang="en-GB" altLang="en-US"/>
              <a:t>Mark will sit in his own seat when arrives in the classroom without reminder from his teacher</a:t>
            </a:r>
          </a:p>
          <a:p>
            <a:pPr lvl="1" eaLnBrk="1" hangingPunct="1"/>
            <a:r>
              <a:rPr lang="en-GB" altLang="en-US"/>
              <a:t>Arm around shoulder</a:t>
            </a:r>
          </a:p>
          <a:p>
            <a:pPr lvl="1" eaLnBrk="1" hangingPunct="1"/>
            <a:r>
              <a:rPr lang="en-GB" altLang="en-US"/>
              <a:t>Hand on back</a:t>
            </a:r>
          </a:p>
          <a:p>
            <a:pPr lvl="1" eaLnBrk="1" hangingPunct="1"/>
            <a:r>
              <a:rPr lang="en-GB" altLang="en-US"/>
              <a:t>Hand on elbow</a:t>
            </a:r>
          </a:p>
          <a:p>
            <a:pPr lvl="1" eaLnBrk="1" hangingPunct="1"/>
            <a:r>
              <a:rPr lang="en-GB" altLang="en-US"/>
              <a:t>Walk over together</a:t>
            </a:r>
          </a:p>
        </p:txBody>
      </p:sp>
      <p:sp>
        <p:nvSpPr>
          <p:cNvPr id="30723" name="Footer Placeholder 1">
            <a:extLst>
              <a:ext uri="{FF2B5EF4-FFF2-40B4-BE49-F238E27FC236}">
                <a16:creationId xmlns:a16="http://schemas.microsoft.com/office/drawing/2014/main" id="{C85200F7-1ABA-60C3-9980-3AB6D0E3A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Rectangle 2">
            <a:extLst>
              <a:ext uri="{FF2B5EF4-FFF2-40B4-BE49-F238E27FC236}">
                <a16:creationId xmlns:a16="http://schemas.microsoft.com/office/drawing/2014/main" id="{CBB3BBDD-AFB3-6E30-5CD3-66AD13412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r>
              <a:rPr lang="en-GB" altLang="en-US"/>
              <a:t>Prompt fading method - example </a:t>
            </a:r>
          </a:p>
        </p:txBody>
      </p:sp>
      <p:grpSp>
        <p:nvGrpSpPr>
          <p:cNvPr id="30725" name="Group 4">
            <a:extLst>
              <a:ext uri="{FF2B5EF4-FFF2-40B4-BE49-F238E27FC236}">
                <a16:creationId xmlns:a16="http://schemas.microsoft.com/office/drawing/2014/main" id="{BFDE6DAE-56E9-0107-67D9-3E9A8FA3C2F7}"/>
              </a:ext>
            </a:extLst>
          </p:cNvPr>
          <p:cNvGrpSpPr>
            <a:grpSpLocks/>
          </p:cNvGrpSpPr>
          <p:nvPr/>
        </p:nvGrpSpPr>
        <p:grpSpPr bwMode="auto">
          <a:xfrm>
            <a:off x="5791200" y="3810000"/>
            <a:ext cx="2744788" cy="763588"/>
            <a:chOff x="3984" y="432"/>
            <a:chExt cx="1729" cy="481"/>
          </a:xfrm>
        </p:grpSpPr>
        <p:grpSp>
          <p:nvGrpSpPr>
            <p:cNvPr id="30726" name="Group 5">
              <a:extLst>
                <a:ext uri="{FF2B5EF4-FFF2-40B4-BE49-F238E27FC236}">
                  <a16:creationId xmlns:a16="http://schemas.microsoft.com/office/drawing/2014/main" id="{CE4AD6A8-D166-7B4D-92A1-FF7EB54EF3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84" y="474"/>
              <a:ext cx="663" cy="379"/>
              <a:chOff x="3984" y="474"/>
              <a:chExt cx="663" cy="379"/>
            </a:xfrm>
          </p:grpSpPr>
          <p:grpSp>
            <p:nvGrpSpPr>
              <p:cNvPr id="30770" name="Group 6">
                <a:extLst>
                  <a:ext uri="{FF2B5EF4-FFF2-40B4-BE49-F238E27FC236}">
                    <a16:creationId xmlns:a16="http://schemas.microsoft.com/office/drawing/2014/main" id="{15D4EE73-5A75-8FA5-3BD8-238C6C78C3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83" y="494"/>
                <a:ext cx="364" cy="291"/>
                <a:chOff x="4283" y="494"/>
                <a:chExt cx="364" cy="291"/>
              </a:xfrm>
            </p:grpSpPr>
            <p:sp>
              <p:nvSpPr>
                <p:cNvPr id="30796" name="Freeform 7">
                  <a:extLst>
                    <a:ext uri="{FF2B5EF4-FFF2-40B4-BE49-F238E27FC236}">
                      <a16:creationId xmlns:a16="http://schemas.microsoft.com/office/drawing/2014/main" id="{D7DB02C5-1E6B-D515-DFBD-2875601FF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83" y="494"/>
                  <a:ext cx="364" cy="291"/>
                </a:xfrm>
                <a:custGeom>
                  <a:avLst/>
                  <a:gdLst>
                    <a:gd name="T0" fmla="*/ 60 w 364"/>
                    <a:gd name="T1" fmla="*/ 290 h 291"/>
                    <a:gd name="T2" fmla="*/ 91 w 364"/>
                    <a:gd name="T3" fmla="*/ 288 h 291"/>
                    <a:gd name="T4" fmla="*/ 116 w 364"/>
                    <a:gd name="T5" fmla="*/ 284 h 291"/>
                    <a:gd name="T6" fmla="*/ 140 w 364"/>
                    <a:gd name="T7" fmla="*/ 279 h 291"/>
                    <a:gd name="T8" fmla="*/ 164 w 364"/>
                    <a:gd name="T9" fmla="*/ 269 h 291"/>
                    <a:gd name="T10" fmla="*/ 183 w 364"/>
                    <a:gd name="T11" fmla="*/ 258 h 291"/>
                    <a:gd name="T12" fmla="*/ 210 w 364"/>
                    <a:gd name="T13" fmla="*/ 240 h 291"/>
                    <a:gd name="T14" fmla="*/ 239 w 364"/>
                    <a:gd name="T15" fmla="*/ 210 h 291"/>
                    <a:gd name="T16" fmla="*/ 267 w 364"/>
                    <a:gd name="T17" fmla="*/ 180 h 291"/>
                    <a:gd name="T18" fmla="*/ 294 w 364"/>
                    <a:gd name="T19" fmla="*/ 139 h 291"/>
                    <a:gd name="T20" fmla="*/ 317 w 364"/>
                    <a:gd name="T21" fmla="*/ 115 h 291"/>
                    <a:gd name="T22" fmla="*/ 339 w 364"/>
                    <a:gd name="T23" fmla="*/ 96 h 291"/>
                    <a:gd name="T24" fmla="*/ 346 w 364"/>
                    <a:gd name="T25" fmla="*/ 91 h 291"/>
                    <a:gd name="T26" fmla="*/ 349 w 364"/>
                    <a:gd name="T27" fmla="*/ 87 h 291"/>
                    <a:gd name="T28" fmla="*/ 351 w 364"/>
                    <a:gd name="T29" fmla="*/ 84 h 291"/>
                    <a:gd name="T30" fmla="*/ 353 w 364"/>
                    <a:gd name="T31" fmla="*/ 79 h 291"/>
                    <a:gd name="T32" fmla="*/ 354 w 364"/>
                    <a:gd name="T33" fmla="*/ 75 h 291"/>
                    <a:gd name="T34" fmla="*/ 353 w 364"/>
                    <a:gd name="T35" fmla="*/ 69 h 291"/>
                    <a:gd name="T36" fmla="*/ 351 w 364"/>
                    <a:gd name="T37" fmla="*/ 64 h 291"/>
                    <a:gd name="T38" fmla="*/ 347 w 364"/>
                    <a:gd name="T39" fmla="*/ 62 h 291"/>
                    <a:gd name="T40" fmla="*/ 341 w 364"/>
                    <a:gd name="T41" fmla="*/ 61 h 291"/>
                    <a:gd name="T42" fmla="*/ 350 w 364"/>
                    <a:gd name="T43" fmla="*/ 56 h 291"/>
                    <a:gd name="T44" fmla="*/ 354 w 364"/>
                    <a:gd name="T45" fmla="*/ 52 h 291"/>
                    <a:gd name="T46" fmla="*/ 357 w 364"/>
                    <a:gd name="T47" fmla="*/ 48 h 291"/>
                    <a:gd name="T48" fmla="*/ 360 w 364"/>
                    <a:gd name="T49" fmla="*/ 43 h 291"/>
                    <a:gd name="T50" fmla="*/ 362 w 364"/>
                    <a:gd name="T51" fmla="*/ 38 h 291"/>
                    <a:gd name="T52" fmla="*/ 363 w 364"/>
                    <a:gd name="T53" fmla="*/ 34 h 291"/>
                    <a:gd name="T54" fmla="*/ 362 w 364"/>
                    <a:gd name="T55" fmla="*/ 30 h 291"/>
                    <a:gd name="T56" fmla="*/ 361 w 364"/>
                    <a:gd name="T57" fmla="*/ 26 h 291"/>
                    <a:gd name="T58" fmla="*/ 359 w 364"/>
                    <a:gd name="T59" fmla="*/ 22 h 291"/>
                    <a:gd name="T60" fmla="*/ 356 w 364"/>
                    <a:gd name="T61" fmla="*/ 20 h 291"/>
                    <a:gd name="T62" fmla="*/ 353 w 364"/>
                    <a:gd name="T63" fmla="*/ 18 h 291"/>
                    <a:gd name="T64" fmla="*/ 348 w 364"/>
                    <a:gd name="T65" fmla="*/ 18 h 291"/>
                    <a:gd name="T66" fmla="*/ 343 w 364"/>
                    <a:gd name="T67" fmla="*/ 18 h 291"/>
                    <a:gd name="T68" fmla="*/ 343 w 364"/>
                    <a:gd name="T69" fmla="*/ 12 h 291"/>
                    <a:gd name="T70" fmla="*/ 340 w 364"/>
                    <a:gd name="T71" fmla="*/ 7 h 291"/>
                    <a:gd name="T72" fmla="*/ 337 w 364"/>
                    <a:gd name="T73" fmla="*/ 4 h 291"/>
                    <a:gd name="T74" fmla="*/ 332 w 364"/>
                    <a:gd name="T75" fmla="*/ 2 h 291"/>
                    <a:gd name="T76" fmla="*/ 328 w 364"/>
                    <a:gd name="T77" fmla="*/ 0 h 291"/>
                    <a:gd name="T78" fmla="*/ 322 w 364"/>
                    <a:gd name="T79" fmla="*/ 0 h 291"/>
                    <a:gd name="T80" fmla="*/ 316 w 364"/>
                    <a:gd name="T81" fmla="*/ 1 h 291"/>
                    <a:gd name="T82" fmla="*/ 307 w 364"/>
                    <a:gd name="T83" fmla="*/ 3 h 291"/>
                    <a:gd name="T84" fmla="*/ 287 w 364"/>
                    <a:gd name="T85" fmla="*/ 3 h 291"/>
                    <a:gd name="T86" fmla="*/ 265 w 364"/>
                    <a:gd name="T87" fmla="*/ 0 h 291"/>
                    <a:gd name="T88" fmla="*/ 240 w 364"/>
                    <a:gd name="T89" fmla="*/ 2 h 291"/>
                    <a:gd name="T90" fmla="*/ 233 w 364"/>
                    <a:gd name="T91" fmla="*/ 2 h 291"/>
                    <a:gd name="T92" fmla="*/ 212 w 364"/>
                    <a:gd name="T93" fmla="*/ 0 h 291"/>
                    <a:gd name="T94" fmla="*/ 203 w 364"/>
                    <a:gd name="T95" fmla="*/ 2 h 291"/>
                    <a:gd name="T96" fmla="*/ 186 w 364"/>
                    <a:gd name="T97" fmla="*/ 8 h 291"/>
                    <a:gd name="T98" fmla="*/ 163 w 364"/>
                    <a:gd name="T99" fmla="*/ 16 h 291"/>
                    <a:gd name="T100" fmla="*/ 140 w 364"/>
                    <a:gd name="T101" fmla="*/ 21 h 291"/>
                    <a:gd name="T102" fmla="*/ 128 w 364"/>
                    <a:gd name="T103" fmla="*/ 24 h 291"/>
                    <a:gd name="T104" fmla="*/ 102 w 364"/>
                    <a:gd name="T105" fmla="*/ 33 h 291"/>
                    <a:gd name="T106" fmla="*/ 89 w 364"/>
                    <a:gd name="T107" fmla="*/ 32 h 291"/>
                    <a:gd name="T108" fmla="*/ 78 w 364"/>
                    <a:gd name="T109" fmla="*/ 33 h 291"/>
                    <a:gd name="T110" fmla="*/ 69 w 364"/>
                    <a:gd name="T111" fmla="*/ 42 h 291"/>
                    <a:gd name="T112" fmla="*/ 64 w 364"/>
                    <a:gd name="T113" fmla="*/ 51 h 291"/>
                    <a:gd name="T114" fmla="*/ 49 w 364"/>
                    <a:gd name="T115" fmla="*/ 86 h 291"/>
                    <a:gd name="T116" fmla="*/ 40 w 364"/>
                    <a:gd name="T117" fmla="*/ 102 h 291"/>
                    <a:gd name="T118" fmla="*/ 36 w 364"/>
                    <a:gd name="T119" fmla="*/ 118 h 291"/>
                    <a:gd name="T120" fmla="*/ 29 w 364"/>
                    <a:gd name="T121" fmla="*/ 136 h 291"/>
                    <a:gd name="T122" fmla="*/ 0 w 364"/>
                    <a:gd name="T123" fmla="*/ 169 h 291"/>
                    <a:gd name="T124" fmla="*/ 60 w 364"/>
                    <a:gd name="T125" fmla="*/ 290 h 291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0" t="0" r="r" b="b"/>
                  <a:pathLst>
                    <a:path w="364" h="291">
                      <a:moveTo>
                        <a:pt x="60" y="290"/>
                      </a:moveTo>
                      <a:lnTo>
                        <a:pt x="91" y="288"/>
                      </a:lnTo>
                      <a:lnTo>
                        <a:pt x="116" y="284"/>
                      </a:lnTo>
                      <a:lnTo>
                        <a:pt x="140" y="279"/>
                      </a:lnTo>
                      <a:lnTo>
                        <a:pt x="164" y="269"/>
                      </a:lnTo>
                      <a:lnTo>
                        <a:pt x="183" y="258"/>
                      </a:lnTo>
                      <a:lnTo>
                        <a:pt x="210" y="240"/>
                      </a:lnTo>
                      <a:lnTo>
                        <a:pt x="239" y="210"/>
                      </a:lnTo>
                      <a:lnTo>
                        <a:pt x="267" y="180"/>
                      </a:lnTo>
                      <a:lnTo>
                        <a:pt x="294" y="139"/>
                      </a:lnTo>
                      <a:lnTo>
                        <a:pt x="317" y="115"/>
                      </a:lnTo>
                      <a:lnTo>
                        <a:pt x="339" y="96"/>
                      </a:lnTo>
                      <a:lnTo>
                        <a:pt x="346" y="91"/>
                      </a:lnTo>
                      <a:lnTo>
                        <a:pt x="349" y="87"/>
                      </a:lnTo>
                      <a:lnTo>
                        <a:pt x="351" y="84"/>
                      </a:lnTo>
                      <a:lnTo>
                        <a:pt x="353" y="79"/>
                      </a:lnTo>
                      <a:lnTo>
                        <a:pt x="354" y="75"/>
                      </a:lnTo>
                      <a:lnTo>
                        <a:pt x="353" y="69"/>
                      </a:lnTo>
                      <a:lnTo>
                        <a:pt x="351" y="64"/>
                      </a:lnTo>
                      <a:lnTo>
                        <a:pt x="347" y="62"/>
                      </a:lnTo>
                      <a:lnTo>
                        <a:pt x="341" y="61"/>
                      </a:lnTo>
                      <a:lnTo>
                        <a:pt x="350" y="56"/>
                      </a:lnTo>
                      <a:lnTo>
                        <a:pt x="354" y="52"/>
                      </a:lnTo>
                      <a:lnTo>
                        <a:pt x="357" y="48"/>
                      </a:lnTo>
                      <a:lnTo>
                        <a:pt x="360" y="43"/>
                      </a:lnTo>
                      <a:lnTo>
                        <a:pt x="362" y="38"/>
                      </a:lnTo>
                      <a:lnTo>
                        <a:pt x="363" y="34"/>
                      </a:lnTo>
                      <a:lnTo>
                        <a:pt x="362" y="30"/>
                      </a:lnTo>
                      <a:lnTo>
                        <a:pt x="361" y="26"/>
                      </a:lnTo>
                      <a:lnTo>
                        <a:pt x="359" y="22"/>
                      </a:lnTo>
                      <a:lnTo>
                        <a:pt x="356" y="20"/>
                      </a:lnTo>
                      <a:lnTo>
                        <a:pt x="353" y="18"/>
                      </a:lnTo>
                      <a:lnTo>
                        <a:pt x="348" y="18"/>
                      </a:lnTo>
                      <a:lnTo>
                        <a:pt x="343" y="18"/>
                      </a:lnTo>
                      <a:lnTo>
                        <a:pt x="343" y="12"/>
                      </a:lnTo>
                      <a:lnTo>
                        <a:pt x="340" y="7"/>
                      </a:lnTo>
                      <a:lnTo>
                        <a:pt x="337" y="4"/>
                      </a:lnTo>
                      <a:lnTo>
                        <a:pt x="332" y="2"/>
                      </a:lnTo>
                      <a:lnTo>
                        <a:pt x="328" y="0"/>
                      </a:lnTo>
                      <a:lnTo>
                        <a:pt x="322" y="0"/>
                      </a:lnTo>
                      <a:lnTo>
                        <a:pt x="316" y="1"/>
                      </a:lnTo>
                      <a:lnTo>
                        <a:pt x="307" y="3"/>
                      </a:lnTo>
                      <a:lnTo>
                        <a:pt x="287" y="3"/>
                      </a:lnTo>
                      <a:lnTo>
                        <a:pt x="265" y="0"/>
                      </a:lnTo>
                      <a:lnTo>
                        <a:pt x="240" y="2"/>
                      </a:lnTo>
                      <a:lnTo>
                        <a:pt x="233" y="2"/>
                      </a:lnTo>
                      <a:lnTo>
                        <a:pt x="212" y="0"/>
                      </a:lnTo>
                      <a:lnTo>
                        <a:pt x="203" y="2"/>
                      </a:lnTo>
                      <a:lnTo>
                        <a:pt x="186" y="8"/>
                      </a:lnTo>
                      <a:lnTo>
                        <a:pt x="163" y="16"/>
                      </a:lnTo>
                      <a:lnTo>
                        <a:pt x="140" y="21"/>
                      </a:lnTo>
                      <a:lnTo>
                        <a:pt x="128" y="24"/>
                      </a:lnTo>
                      <a:lnTo>
                        <a:pt x="102" y="33"/>
                      </a:lnTo>
                      <a:lnTo>
                        <a:pt x="89" y="32"/>
                      </a:lnTo>
                      <a:lnTo>
                        <a:pt x="78" y="33"/>
                      </a:lnTo>
                      <a:lnTo>
                        <a:pt x="69" y="42"/>
                      </a:lnTo>
                      <a:lnTo>
                        <a:pt x="64" y="51"/>
                      </a:lnTo>
                      <a:lnTo>
                        <a:pt x="49" y="86"/>
                      </a:lnTo>
                      <a:lnTo>
                        <a:pt x="40" y="102"/>
                      </a:lnTo>
                      <a:lnTo>
                        <a:pt x="36" y="118"/>
                      </a:lnTo>
                      <a:lnTo>
                        <a:pt x="29" y="136"/>
                      </a:lnTo>
                      <a:lnTo>
                        <a:pt x="0" y="169"/>
                      </a:lnTo>
                      <a:lnTo>
                        <a:pt x="60" y="290"/>
                      </a:lnTo>
                    </a:path>
                  </a:pathLst>
                </a:custGeom>
                <a:solidFill>
                  <a:srgbClr val="FF9F9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97" name="Freeform 8">
                  <a:extLst>
                    <a:ext uri="{FF2B5EF4-FFF2-40B4-BE49-F238E27FC236}">
                      <a16:creationId xmlns:a16="http://schemas.microsoft.com/office/drawing/2014/main" id="{B33E603B-93A7-A14B-C780-F72ECFA374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9" y="518"/>
                  <a:ext cx="103" cy="91"/>
                </a:xfrm>
                <a:custGeom>
                  <a:avLst/>
                  <a:gdLst>
                    <a:gd name="T0" fmla="*/ 0 w 103"/>
                    <a:gd name="T1" fmla="*/ 0 h 91"/>
                    <a:gd name="T2" fmla="*/ 10 w 103"/>
                    <a:gd name="T3" fmla="*/ 6 h 91"/>
                    <a:gd name="T4" fmla="*/ 17 w 103"/>
                    <a:gd name="T5" fmla="*/ 16 h 91"/>
                    <a:gd name="T6" fmla="*/ 19 w 103"/>
                    <a:gd name="T7" fmla="*/ 28 h 91"/>
                    <a:gd name="T8" fmla="*/ 23 w 103"/>
                    <a:gd name="T9" fmla="*/ 30 h 91"/>
                    <a:gd name="T10" fmla="*/ 34 w 103"/>
                    <a:gd name="T11" fmla="*/ 30 h 91"/>
                    <a:gd name="T12" fmla="*/ 45 w 103"/>
                    <a:gd name="T13" fmla="*/ 28 h 91"/>
                    <a:gd name="T14" fmla="*/ 56 w 103"/>
                    <a:gd name="T15" fmla="*/ 28 h 91"/>
                    <a:gd name="T16" fmla="*/ 62 w 103"/>
                    <a:gd name="T17" fmla="*/ 34 h 91"/>
                    <a:gd name="T18" fmla="*/ 65 w 103"/>
                    <a:gd name="T19" fmla="*/ 44 h 91"/>
                    <a:gd name="T20" fmla="*/ 67 w 103"/>
                    <a:gd name="T21" fmla="*/ 53 h 91"/>
                    <a:gd name="T22" fmla="*/ 76 w 103"/>
                    <a:gd name="T23" fmla="*/ 60 h 91"/>
                    <a:gd name="T24" fmla="*/ 89 w 103"/>
                    <a:gd name="T25" fmla="*/ 64 h 91"/>
                    <a:gd name="T26" fmla="*/ 96 w 103"/>
                    <a:gd name="T27" fmla="*/ 76 h 91"/>
                    <a:gd name="T28" fmla="*/ 102 w 103"/>
                    <a:gd name="T29" fmla="*/ 90 h 9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03" h="91">
                      <a:moveTo>
                        <a:pt x="0" y="0"/>
                      </a:moveTo>
                      <a:lnTo>
                        <a:pt x="10" y="6"/>
                      </a:lnTo>
                      <a:lnTo>
                        <a:pt x="17" y="16"/>
                      </a:lnTo>
                      <a:lnTo>
                        <a:pt x="19" y="28"/>
                      </a:lnTo>
                      <a:lnTo>
                        <a:pt x="23" y="30"/>
                      </a:lnTo>
                      <a:lnTo>
                        <a:pt x="34" y="30"/>
                      </a:lnTo>
                      <a:lnTo>
                        <a:pt x="45" y="28"/>
                      </a:lnTo>
                      <a:lnTo>
                        <a:pt x="56" y="28"/>
                      </a:lnTo>
                      <a:lnTo>
                        <a:pt x="62" y="34"/>
                      </a:lnTo>
                      <a:lnTo>
                        <a:pt x="65" y="44"/>
                      </a:lnTo>
                      <a:lnTo>
                        <a:pt x="67" y="53"/>
                      </a:lnTo>
                      <a:lnTo>
                        <a:pt x="76" y="60"/>
                      </a:lnTo>
                      <a:lnTo>
                        <a:pt x="89" y="64"/>
                      </a:lnTo>
                      <a:lnTo>
                        <a:pt x="96" y="76"/>
                      </a:lnTo>
                      <a:lnTo>
                        <a:pt x="102" y="9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98" name="Freeform 9">
                  <a:extLst>
                    <a:ext uri="{FF2B5EF4-FFF2-40B4-BE49-F238E27FC236}">
                      <a16:creationId xmlns:a16="http://schemas.microsoft.com/office/drawing/2014/main" id="{F47C0174-9536-5BF5-B070-D22F1FDA45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3" y="529"/>
                  <a:ext cx="56" cy="52"/>
                </a:xfrm>
                <a:custGeom>
                  <a:avLst/>
                  <a:gdLst>
                    <a:gd name="T0" fmla="*/ 55 w 56"/>
                    <a:gd name="T1" fmla="*/ 0 h 52"/>
                    <a:gd name="T2" fmla="*/ 40 w 56"/>
                    <a:gd name="T3" fmla="*/ 9 h 52"/>
                    <a:gd name="T4" fmla="*/ 28 w 56"/>
                    <a:gd name="T5" fmla="*/ 20 h 52"/>
                    <a:gd name="T6" fmla="*/ 19 w 56"/>
                    <a:gd name="T7" fmla="*/ 32 h 52"/>
                    <a:gd name="T8" fmla="*/ 0 w 56"/>
                    <a:gd name="T9" fmla="*/ 51 h 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6" h="52">
                      <a:moveTo>
                        <a:pt x="55" y="0"/>
                      </a:moveTo>
                      <a:lnTo>
                        <a:pt x="40" y="9"/>
                      </a:lnTo>
                      <a:lnTo>
                        <a:pt x="28" y="20"/>
                      </a:lnTo>
                      <a:lnTo>
                        <a:pt x="19" y="32"/>
                      </a:lnTo>
                      <a:lnTo>
                        <a:pt x="0" y="5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99" name="Freeform 10">
                  <a:extLst>
                    <a:ext uri="{FF2B5EF4-FFF2-40B4-BE49-F238E27FC236}">
                      <a16:creationId xmlns:a16="http://schemas.microsoft.com/office/drawing/2014/main" id="{26242EF7-8465-CD9E-461A-37835A156E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75" y="728"/>
                  <a:ext cx="27" cy="44"/>
                </a:xfrm>
                <a:custGeom>
                  <a:avLst/>
                  <a:gdLst>
                    <a:gd name="T0" fmla="*/ 20 w 27"/>
                    <a:gd name="T1" fmla="*/ 0 h 44"/>
                    <a:gd name="T2" fmla="*/ 26 w 27"/>
                    <a:gd name="T3" fmla="*/ 9 h 44"/>
                    <a:gd name="T4" fmla="*/ 26 w 27"/>
                    <a:gd name="T5" fmla="*/ 19 h 44"/>
                    <a:gd name="T6" fmla="*/ 22 w 27"/>
                    <a:gd name="T7" fmla="*/ 32 h 44"/>
                    <a:gd name="T8" fmla="*/ 13 w 27"/>
                    <a:gd name="T9" fmla="*/ 39 h 44"/>
                    <a:gd name="T10" fmla="*/ 0 w 27"/>
                    <a:gd name="T11" fmla="*/ 43 h 4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7" h="44">
                      <a:moveTo>
                        <a:pt x="20" y="0"/>
                      </a:moveTo>
                      <a:lnTo>
                        <a:pt x="26" y="9"/>
                      </a:lnTo>
                      <a:lnTo>
                        <a:pt x="26" y="19"/>
                      </a:lnTo>
                      <a:lnTo>
                        <a:pt x="22" y="32"/>
                      </a:lnTo>
                      <a:lnTo>
                        <a:pt x="13" y="39"/>
                      </a:lnTo>
                      <a:lnTo>
                        <a:pt x="0" y="4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0" name="Freeform 11">
                  <a:extLst>
                    <a:ext uri="{FF2B5EF4-FFF2-40B4-BE49-F238E27FC236}">
                      <a16:creationId xmlns:a16="http://schemas.microsoft.com/office/drawing/2014/main" id="{7499B3E5-5571-ACB0-7C8D-B2CA01EE0C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23" y="610"/>
                  <a:ext cx="50" cy="32"/>
                </a:xfrm>
                <a:custGeom>
                  <a:avLst/>
                  <a:gdLst>
                    <a:gd name="T0" fmla="*/ 0 w 50"/>
                    <a:gd name="T1" fmla="*/ 31 h 32"/>
                    <a:gd name="T2" fmla="*/ 22 w 50"/>
                    <a:gd name="T3" fmla="*/ 24 h 32"/>
                    <a:gd name="T4" fmla="*/ 40 w 50"/>
                    <a:gd name="T5" fmla="*/ 11 h 32"/>
                    <a:gd name="T6" fmla="*/ 49 w 50"/>
                    <a:gd name="T7" fmla="*/ 0 h 3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0" h="32">
                      <a:moveTo>
                        <a:pt x="0" y="31"/>
                      </a:moveTo>
                      <a:lnTo>
                        <a:pt x="22" y="24"/>
                      </a:lnTo>
                      <a:lnTo>
                        <a:pt x="40" y="11"/>
                      </a:lnTo>
                      <a:lnTo>
                        <a:pt x="49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1" name="Freeform 12">
                  <a:extLst>
                    <a:ext uri="{FF2B5EF4-FFF2-40B4-BE49-F238E27FC236}">
                      <a16:creationId xmlns:a16="http://schemas.microsoft.com/office/drawing/2014/main" id="{A01DB0F5-398F-46F2-FF7A-E04CCF4F6F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16" y="564"/>
                  <a:ext cx="26" cy="49"/>
                </a:xfrm>
                <a:custGeom>
                  <a:avLst/>
                  <a:gdLst>
                    <a:gd name="T0" fmla="*/ 25 w 26"/>
                    <a:gd name="T1" fmla="*/ 0 h 49"/>
                    <a:gd name="T2" fmla="*/ 16 w 26"/>
                    <a:gd name="T3" fmla="*/ 25 h 49"/>
                    <a:gd name="T4" fmla="*/ 5 w 26"/>
                    <a:gd name="T5" fmla="*/ 42 h 49"/>
                    <a:gd name="T6" fmla="*/ 0 w 26"/>
                    <a:gd name="T7" fmla="*/ 48 h 49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6" h="49">
                      <a:moveTo>
                        <a:pt x="25" y="0"/>
                      </a:moveTo>
                      <a:lnTo>
                        <a:pt x="16" y="25"/>
                      </a:lnTo>
                      <a:lnTo>
                        <a:pt x="5" y="42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2" name="Freeform 13">
                  <a:extLst>
                    <a:ext uri="{FF2B5EF4-FFF2-40B4-BE49-F238E27FC236}">
                      <a16:creationId xmlns:a16="http://schemas.microsoft.com/office/drawing/2014/main" id="{BC93871B-2C56-258B-AE6F-69BDCF4502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45" y="555"/>
                  <a:ext cx="78" cy="44"/>
                </a:xfrm>
                <a:custGeom>
                  <a:avLst/>
                  <a:gdLst>
                    <a:gd name="T0" fmla="*/ 77 w 78"/>
                    <a:gd name="T1" fmla="*/ 0 h 44"/>
                    <a:gd name="T2" fmla="*/ 73 w 78"/>
                    <a:gd name="T3" fmla="*/ 3 h 44"/>
                    <a:gd name="T4" fmla="*/ 66 w 78"/>
                    <a:gd name="T5" fmla="*/ 7 h 44"/>
                    <a:gd name="T6" fmla="*/ 54 w 78"/>
                    <a:gd name="T7" fmla="*/ 13 h 44"/>
                    <a:gd name="T8" fmla="*/ 45 w 78"/>
                    <a:gd name="T9" fmla="*/ 19 h 44"/>
                    <a:gd name="T10" fmla="*/ 31 w 78"/>
                    <a:gd name="T11" fmla="*/ 23 h 44"/>
                    <a:gd name="T12" fmla="*/ 24 w 78"/>
                    <a:gd name="T13" fmla="*/ 28 h 44"/>
                    <a:gd name="T14" fmla="*/ 11 w 78"/>
                    <a:gd name="T15" fmla="*/ 35 h 44"/>
                    <a:gd name="T16" fmla="*/ 0 w 78"/>
                    <a:gd name="T17" fmla="*/ 43 h 4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8" h="44">
                      <a:moveTo>
                        <a:pt x="77" y="0"/>
                      </a:moveTo>
                      <a:lnTo>
                        <a:pt x="73" y="3"/>
                      </a:lnTo>
                      <a:lnTo>
                        <a:pt x="66" y="7"/>
                      </a:lnTo>
                      <a:lnTo>
                        <a:pt x="54" y="13"/>
                      </a:lnTo>
                      <a:lnTo>
                        <a:pt x="45" y="19"/>
                      </a:lnTo>
                      <a:lnTo>
                        <a:pt x="31" y="23"/>
                      </a:lnTo>
                      <a:lnTo>
                        <a:pt x="24" y="28"/>
                      </a:lnTo>
                      <a:lnTo>
                        <a:pt x="11" y="35"/>
                      </a:lnTo>
                      <a:lnTo>
                        <a:pt x="0" y="4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3" name="Freeform 14">
                  <a:extLst>
                    <a:ext uri="{FF2B5EF4-FFF2-40B4-BE49-F238E27FC236}">
                      <a16:creationId xmlns:a16="http://schemas.microsoft.com/office/drawing/2014/main" id="{EE16C0FA-A913-B479-55F2-59A8FD57E2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1" y="523"/>
                  <a:ext cx="99" cy="42"/>
                </a:xfrm>
                <a:custGeom>
                  <a:avLst/>
                  <a:gdLst>
                    <a:gd name="T0" fmla="*/ 98 w 99"/>
                    <a:gd name="T1" fmla="*/ 0 h 42"/>
                    <a:gd name="T2" fmla="*/ 91 w 99"/>
                    <a:gd name="T3" fmla="*/ 3 h 42"/>
                    <a:gd name="T4" fmla="*/ 81 w 99"/>
                    <a:gd name="T5" fmla="*/ 10 h 42"/>
                    <a:gd name="T6" fmla="*/ 69 w 99"/>
                    <a:gd name="T7" fmla="*/ 12 h 42"/>
                    <a:gd name="T8" fmla="*/ 57 w 99"/>
                    <a:gd name="T9" fmla="*/ 16 h 42"/>
                    <a:gd name="T10" fmla="*/ 48 w 99"/>
                    <a:gd name="T11" fmla="*/ 19 h 42"/>
                    <a:gd name="T12" fmla="*/ 38 w 99"/>
                    <a:gd name="T13" fmla="*/ 23 h 42"/>
                    <a:gd name="T14" fmla="*/ 29 w 99"/>
                    <a:gd name="T15" fmla="*/ 30 h 42"/>
                    <a:gd name="T16" fmla="*/ 22 w 99"/>
                    <a:gd name="T17" fmla="*/ 34 h 42"/>
                    <a:gd name="T18" fmla="*/ 0 w 99"/>
                    <a:gd name="T19" fmla="*/ 41 h 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99" h="42">
                      <a:moveTo>
                        <a:pt x="98" y="0"/>
                      </a:moveTo>
                      <a:lnTo>
                        <a:pt x="91" y="3"/>
                      </a:lnTo>
                      <a:lnTo>
                        <a:pt x="81" y="10"/>
                      </a:lnTo>
                      <a:lnTo>
                        <a:pt x="69" y="12"/>
                      </a:lnTo>
                      <a:lnTo>
                        <a:pt x="57" y="16"/>
                      </a:lnTo>
                      <a:lnTo>
                        <a:pt x="48" y="19"/>
                      </a:lnTo>
                      <a:lnTo>
                        <a:pt x="38" y="23"/>
                      </a:lnTo>
                      <a:lnTo>
                        <a:pt x="29" y="30"/>
                      </a:lnTo>
                      <a:lnTo>
                        <a:pt x="22" y="34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4" name="Freeform 15">
                  <a:extLst>
                    <a:ext uri="{FF2B5EF4-FFF2-40B4-BE49-F238E27FC236}">
                      <a16:creationId xmlns:a16="http://schemas.microsoft.com/office/drawing/2014/main" id="{1827E50C-1E20-B398-DBDD-B69011B3A2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8" y="499"/>
                  <a:ext cx="116" cy="42"/>
                </a:xfrm>
                <a:custGeom>
                  <a:avLst/>
                  <a:gdLst>
                    <a:gd name="T0" fmla="*/ 115 w 116"/>
                    <a:gd name="T1" fmla="*/ 0 h 42"/>
                    <a:gd name="T2" fmla="*/ 64 w 116"/>
                    <a:gd name="T3" fmla="*/ 10 h 42"/>
                    <a:gd name="T4" fmla="*/ 52 w 116"/>
                    <a:gd name="T5" fmla="*/ 12 h 42"/>
                    <a:gd name="T6" fmla="*/ 38 w 116"/>
                    <a:gd name="T7" fmla="*/ 23 h 42"/>
                    <a:gd name="T8" fmla="*/ 23 w 116"/>
                    <a:gd name="T9" fmla="*/ 31 h 42"/>
                    <a:gd name="T10" fmla="*/ 9 w 116"/>
                    <a:gd name="T11" fmla="*/ 36 h 42"/>
                    <a:gd name="T12" fmla="*/ 0 w 116"/>
                    <a:gd name="T13" fmla="*/ 41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6" h="42">
                      <a:moveTo>
                        <a:pt x="115" y="0"/>
                      </a:moveTo>
                      <a:lnTo>
                        <a:pt x="64" y="10"/>
                      </a:lnTo>
                      <a:lnTo>
                        <a:pt x="52" y="12"/>
                      </a:lnTo>
                      <a:lnTo>
                        <a:pt x="38" y="23"/>
                      </a:lnTo>
                      <a:lnTo>
                        <a:pt x="23" y="31"/>
                      </a:lnTo>
                      <a:lnTo>
                        <a:pt x="9" y="36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5" name="Freeform 16">
                  <a:extLst>
                    <a:ext uri="{FF2B5EF4-FFF2-40B4-BE49-F238E27FC236}">
                      <a16:creationId xmlns:a16="http://schemas.microsoft.com/office/drawing/2014/main" id="{D9184F3C-A54F-A32B-F385-7250DB2D47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6" y="513"/>
                  <a:ext cx="35" cy="17"/>
                </a:xfrm>
                <a:custGeom>
                  <a:avLst/>
                  <a:gdLst>
                    <a:gd name="T0" fmla="*/ 34 w 35"/>
                    <a:gd name="T1" fmla="*/ 5 h 17"/>
                    <a:gd name="T2" fmla="*/ 30 w 35"/>
                    <a:gd name="T3" fmla="*/ 10 h 17"/>
                    <a:gd name="T4" fmla="*/ 25 w 35"/>
                    <a:gd name="T5" fmla="*/ 13 h 17"/>
                    <a:gd name="T6" fmla="*/ 21 w 35"/>
                    <a:gd name="T7" fmla="*/ 14 h 17"/>
                    <a:gd name="T8" fmla="*/ 17 w 35"/>
                    <a:gd name="T9" fmla="*/ 16 h 17"/>
                    <a:gd name="T10" fmla="*/ 14 w 35"/>
                    <a:gd name="T11" fmla="*/ 16 h 17"/>
                    <a:gd name="T12" fmla="*/ 11 w 35"/>
                    <a:gd name="T13" fmla="*/ 14 h 17"/>
                    <a:gd name="T14" fmla="*/ 8 w 35"/>
                    <a:gd name="T15" fmla="*/ 13 h 17"/>
                    <a:gd name="T16" fmla="*/ 3 w 35"/>
                    <a:gd name="T17" fmla="*/ 12 h 17"/>
                    <a:gd name="T18" fmla="*/ 0 w 35"/>
                    <a:gd name="T19" fmla="*/ 12 h 17"/>
                    <a:gd name="T20" fmla="*/ 20 w 35"/>
                    <a:gd name="T21" fmla="*/ 0 h 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35" h="17">
                      <a:moveTo>
                        <a:pt x="34" y="5"/>
                      </a:moveTo>
                      <a:lnTo>
                        <a:pt x="30" y="10"/>
                      </a:lnTo>
                      <a:lnTo>
                        <a:pt x="25" y="13"/>
                      </a:lnTo>
                      <a:lnTo>
                        <a:pt x="21" y="14"/>
                      </a:lnTo>
                      <a:lnTo>
                        <a:pt x="17" y="16"/>
                      </a:lnTo>
                      <a:lnTo>
                        <a:pt x="14" y="16"/>
                      </a:lnTo>
                      <a:lnTo>
                        <a:pt x="11" y="14"/>
                      </a:lnTo>
                      <a:lnTo>
                        <a:pt x="8" y="13"/>
                      </a:lnTo>
                      <a:lnTo>
                        <a:pt x="3" y="12"/>
                      </a:lnTo>
                      <a:lnTo>
                        <a:pt x="0" y="12"/>
                      </a:lnTo>
                      <a:lnTo>
                        <a:pt x="2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6" name="Freeform 17">
                  <a:extLst>
                    <a:ext uri="{FF2B5EF4-FFF2-40B4-BE49-F238E27FC236}">
                      <a16:creationId xmlns:a16="http://schemas.microsoft.com/office/drawing/2014/main" id="{E5F2A6D8-DBFF-EF1A-A968-3A4A0496C9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13" y="563"/>
                  <a:ext cx="23" cy="7"/>
                </a:xfrm>
                <a:custGeom>
                  <a:avLst/>
                  <a:gdLst>
                    <a:gd name="T0" fmla="*/ 0 w 23"/>
                    <a:gd name="T1" fmla="*/ 1 h 7"/>
                    <a:gd name="T2" fmla="*/ 5 w 23"/>
                    <a:gd name="T3" fmla="*/ 4 h 7"/>
                    <a:gd name="T4" fmla="*/ 11 w 23"/>
                    <a:gd name="T5" fmla="*/ 6 h 7"/>
                    <a:gd name="T6" fmla="*/ 16 w 23"/>
                    <a:gd name="T7" fmla="*/ 3 h 7"/>
                    <a:gd name="T8" fmla="*/ 22 w 23"/>
                    <a:gd name="T9" fmla="*/ 0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3" h="7">
                      <a:moveTo>
                        <a:pt x="0" y="1"/>
                      </a:moveTo>
                      <a:lnTo>
                        <a:pt x="5" y="4"/>
                      </a:lnTo>
                      <a:lnTo>
                        <a:pt x="11" y="6"/>
                      </a:lnTo>
                      <a:lnTo>
                        <a:pt x="16" y="3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7" name="Freeform 18">
                  <a:extLst>
                    <a:ext uri="{FF2B5EF4-FFF2-40B4-BE49-F238E27FC236}">
                      <a16:creationId xmlns:a16="http://schemas.microsoft.com/office/drawing/2014/main" id="{BAB0A0ED-7400-0152-33B1-DA057E5C0B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8" y="500"/>
                  <a:ext cx="35" cy="10"/>
                </a:xfrm>
                <a:custGeom>
                  <a:avLst/>
                  <a:gdLst>
                    <a:gd name="T0" fmla="*/ 0 w 35"/>
                    <a:gd name="T1" fmla="*/ 0 h 10"/>
                    <a:gd name="T2" fmla="*/ 10 w 35"/>
                    <a:gd name="T3" fmla="*/ 6 h 10"/>
                    <a:gd name="T4" fmla="*/ 15 w 35"/>
                    <a:gd name="T5" fmla="*/ 9 h 10"/>
                    <a:gd name="T6" fmla="*/ 19 w 35"/>
                    <a:gd name="T7" fmla="*/ 9 h 10"/>
                    <a:gd name="T8" fmla="*/ 25 w 35"/>
                    <a:gd name="T9" fmla="*/ 8 h 10"/>
                    <a:gd name="T10" fmla="*/ 29 w 35"/>
                    <a:gd name="T11" fmla="*/ 6 h 10"/>
                    <a:gd name="T12" fmla="*/ 34 w 35"/>
                    <a:gd name="T13" fmla="*/ 3 h 1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5" h="10">
                      <a:moveTo>
                        <a:pt x="0" y="0"/>
                      </a:moveTo>
                      <a:lnTo>
                        <a:pt x="10" y="6"/>
                      </a:lnTo>
                      <a:lnTo>
                        <a:pt x="15" y="9"/>
                      </a:lnTo>
                      <a:lnTo>
                        <a:pt x="19" y="9"/>
                      </a:lnTo>
                      <a:lnTo>
                        <a:pt x="25" y="8"/>
                      </a:lnTo>
                      <a:lnTo>
                        <a:pt x="29" y="6"/>
                      </a:lnTo>
                      <a:lnTo>
                        <a:pt x="34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8" name="Freeform 19">
                  <a:extLst>
                    <a:ext uri="{FF2B5EF4-FFF2-40B4-BE49-F238E27FC236}">
                      <a16:creationId xmlns:a16="http://schemas.microsoft.com/office/drawing/2014/main" id="{982094CE-557E-6EB2-6820-887E123AC4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1" y="534"/>
                  <a:ext cx="13" cy="10"/>
                </a:xfrm>
                <a:custGeom>
                  <a:avLst/>
                  <a:gdLst>
                    <a:gd name="T0" fmla="*/ 0 w 13"/>
                    <a:gd name="T1" fmla="*/ 0 h 10"/>
                    <a:gd name="T2" fmla="*/ 7 w 13"/>
                    <a:gd name="T3" fmla="*/ 2 h 10"/>
                    <a:gd name="T4" fmla="*/ 11 w 13"/>
                    <a:gd name="T5" fmla="*/ 6 h 10"/>
                    <a:gd name="T6" fmla="*/ 12 w 13"/>
                    <a:gd name="T7" fmla="*/ 9 h 1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3" h="10">
                      <a:moveTo>
                        <a:pt x="0" y="0"/>
                      </a:moveTo>
                      <a:lnTo>
                        <a:pt x="7" y="2"/>
                      </a:lnTo>
                      <a:lnTo>
                        <a:pt x="11" y="6"/>
                      </a:lnTo>
                      <a:lnTo>
                        <a:pt x="12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09" name="Freeform 20">
                  <a:extLst>
                    <a:ext uri="{FF2B5EF4-FFF2-40B4-BE49-F238E27FC236}">
                      <a16:creationId xmlns:a16="http://schemas.microsoft.com/office/drawing/2014/main" id="{2C1C49E0-0B79-898F-6293-7594EE2508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75" y="523"/>
                  <a:ext cx="14" cy="13"/>
                </a:xfrm>
                <a:custGeom>
                  <a:avLst/>
                  <a:gdLst>
                    <a:gd name="T0" fmla="*/ 13 w 14"/>
                    <a:gd name="T1" fmla="*/ 0 h 13"/>
                    <a:gd name="T2" fmla="*/ 13 w 14"/>
                    <a:gd name="T3" fmla="*/ 1 h 13"/>
                    <a:gd name="T4" fmla="*/ 12 w 14"/>
                    <a:gd name="T5" fmla="*/ 3 h 13"/>
                    <a:gd name="T6" fmla="*/ 10 w 14"/>
                    <a:gd name="T7" fmla="*/ 8 h 13"/>
                    <a:gd name="T8" fmla="*/ 7 w 14"/>
                    <a:gd name="T9" fmla="*/ 9 h 13"/>
                    <a:gd name="T10" fmla="*/ 4 w 14"/>
                    <a:gd name="T11" fmla="*/ 10 h 13"/>
                    <a:gd name="T12" fmla="*/ 0 w 14"/>
                    <a:gd name="T13" fmla="*/ 12 h 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4" h="13">
                      <a:moveTo>
                        <a:pt x="13" y="0"/>
                      </a:moveTo>
                      <a:lnTo>
                        <a:pt x="13" y="1"/>
                      </a:lnTo>
                      <a:lnTo>
                        <a:pt x="12" y="3"/>
                      </a:lnTo>
                      <a:lnTo>
                        <a:pt x="10" y="8"/>
                      </a:lnTo>
                      <a:lnTo>
                        <a:pt x="7" y="9"/>
                      </a:lnTo>
                      <a:lnTo>
                        <a:pt x="4" y="10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10" name="Freeform 21">
                  <a:extLst>
                    <a:ext uri="{FF2B5EF4-FFF2-40B4-BE49-F238E27FC236}">
                      <a16:creationId xmlns:a16="http://schemas.microsoft.com/office/drawing/2014/main" id="{12B649FC-2B84-A52E-38AC-BC5319CC03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34" y="514"/>
                  <a:ext cx="20" cy="7"/>
                </a:xfrm>
                <a:custGeom>
                  <a:avLst/>
                  <a:gdLst>
                    <a:gd name="T0" fmla="*/ 0 w 20"/>
                    <a:gd name="T1" fmla="*/ 0 h 7"/>
                    <a:gd name="T2" fmla="*/ 1 w 20"/>
                    <a:gd name="T3" fmla="*/ 3 h 7"/>
                    <a:gd name="T4" fmla="*/ 4 w 20"/>
                    <a:gd name="T5" fmla="*/ 4 h 7"/>
                    <a:gd name="T6" fmla="*/ 7 w 20"/>
                    <a:gd name="T7" fmla="*/ 6 h 7"/>
                    <a:gd name="T8" fmla="*/ 11 w 20"/>
                    <a:gd name="T9" fmla="*/ 6 h 7"/>
                    <a:gd name="T10" fmla="*/ 16 w 20"/>
                    <a:gd name="T11" fmla="*/ 6 h 7"/>
                    <a:gd name="T12" fmla="*/ 19 w 20"/>
                    <a:gd name="T13" fmla="*/ 6 h 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0" h="7">
                      <a:moveTo>
                        <a:pt x="0" y="0"/>
                      </a:moveTo>
                      <a:lnTo>
                        <a:pt x="1" y="3"/>
                      </a:lnTo>
                      <a:lnTo>
                        <a:pt x="4" y="4"/>
                      </a:lnTo>
                      <a:lnTo>
                        <a:pt x="7" y="6"/>
                      </a:lnTo>
                      <a:lnTo>
                        <a:pt x="11" y="6"/>
                      </a:lnTo>
                      <a:lnTo>
                        <a:pt x="16" y="6"/>
                      </a:lnTo>
                      <a:lnTo>
                        <a:pt x="19" y="6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11" name="Freeform 22">
                  <a:extLst>
                    <a:ext uri="{FF2B5EF4-FFF2-40B4-BE49-F238E27FC236}">
                      <a16:creationId xmlns:a16="http://schemas.microsoft.com/office/drawing/2014/main" id="{2A48CE4B-4966-839F-EEB0-4710439525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9" y="581"/>
                  <a:ext cx="19" cy="4"/>
                </a:xfrm>
                <a:custGeom>
                  <a:avLst/>
                  <a:gdLst>
                    <a:gd name="T0" fmla="*/ 0 w 19"/>
                    <a:gd name="T1" fmla="*/ 0 h 4"/>
                    <a:gd name="T2" fmla="*/ 4 w 19"/>
                    <a:gd name="T3" fmla="*/ 2 h 4"/>
                    <a:gd name="T4" fmla="*/ 8 w 19"/>
                    <a:gd name="T5" fmla="*/ 3 h 4"/>
                    <a:gd name="T6" fmla="*/ 13 w 19"/>
                    <a:gd name="T7" fmla="*/ 3 h 4"/>
                    <a:gd name="T8" fmla="*/ 18 w 19"/>
                    <a:gd name="T9" fmla="*/ 3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4">
                      <a:moveTo>
                        <a:pt x="0" y="0"/>
                      </a:moveTo>
                      <a:lnTo>
                        <a:pt x="4" y="2"/>
                      </a:lnTo>
                      <a:lnTo>
                        <a:pt x="8" y="3"/>
                      </a:lnTo>
                      <a:lnTo>
                        <a:pt x="13" y="3"/>
                      </a:lnTo>
                      <a:lnTo>
                        <a:pt x="18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812" name="Freeform 23">
                  <a:extLst>
                    <a:ext uri="{FF2B5EF4-FFF2-40B4-BE49-F238E27FC236}">
                      <a16:creationId xmlns:a16="http://schemas.microsoft.com/office/drawing/2014/main" id="{342B7D68-3A7A-B9FD-E014-BD92989BFE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98" y="500"/>
                  <a:ext cx="16" cy="13"/>
                </a:xfrm>
                <a:custGeom>
                  <a:avLst/>
                  <a:gdLst>
                    <a:gd name="T0" fmla="*/ 0 w 16"/>
                    <a:gd name="T1" fmla="*/ 0 h 13"/>
                    <a:gd name="T2" fmla="*/ 5 w 16"/>
                    <a:gd name="T3" fmla="*/ 3 h 13"/>
                    <a:gd name="T4" fmla="*/ 8 w 16"/>
                    <a:gd name="T5" fmla="*/ 7 h 13"/>
                    <a:gd name="T6" fmla="*/ 12 w 16"/>
                    <a:gd name="T7" fmla="*/ 10 h 13"/>
                    <a:gd name="T8" fmla="*/ 15 w 16"/>
                    <a:gd name="T9" fmla="*/ 12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6" h="13">
                      <a:moveTo>
                        <a:pt x="0" y="0"/>
                      </a:moveTo>
                      <a:lnTo>
                        <a:pt x="5" y="3"/>
                      </a:lnTo>
                      <a:lnTo>
                        <a:pt x="8" y="7"/>
                      </a:lnTo>
                      <a:lnTo>
                        <a:pt x="12" y="10"/>
                      </a:lnTo>
                      <a:lnTo>
                        <a:pt x="15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</p:grpSp>
          <p:grpSp>
            <p:nvGrpSpPr>
              <p:cNvPr id="30771" name="Group 24">
                <a:extLst>
                  <a:ext uri="{FF2B5EF4-FFF2-40B4-BE49-F238E27FC236}">
                    <a16:creationId xmlns:a16="http://schemas.microsoft.com/office/drawing/2014/main" id="{BA4A83C1-843D-B22A-6459-4D32D507368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84" y="474"/>
                <a:ext cx="474" cy="379"/>
                <a:chOff x="3984" y="474"/>
                <a:chExt cx="474" cy="379"/>
              </a:xfrm>
            </p:grpSpPr>
            <p:sp>
              <p:nvSpPr>
                <p:cNvPr id="30772" name="Freeform 25">
                  <a:extLst>
                    <a:ext uri="{FF2B5EF4-FFF2-40B4-BE49-F238E27FC236}">
                      <a16:creationId xmlns:a16="http://schemas.microsoft.com/office/drawing/2014/main" id="{95FD899A-8C4A-C4C4-AB20-32D2459FCC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" y="652"/>
                  <a:ext cx="188" cy="201"/>
                </a:xfrm>
                <a:custGeom>
                  <a:avLst/>
                  <a:gdLst>
                    <a:gd name="T0" fmla="*/ 2 w 188"/>
                    <a:gd name="T1" fmla="*/ 9 h 201"/>
                    <a:gd name="T2" fmla="*/ 125 w 188"/>
                    <a:gd name="T3" fmla="*/ 0 h 201"/>
                    <a:gd name="T4" fmla="*/ 160 w 188"/>
                    <a:gd name="T5" fmla="*/ 28 h 201"/>
                    <a:gd name="T6" fmla="*/ 174 w 188"/>
                    <a:gd name="T7" fmla="*/ 44 h 201"/>
                    <a:gd name="T8" fmla="*/ 182 w 188"/>
                    <a:gd name="T9" fmla="*/ 62 h 201"/>
                    <a:gd name="T10" fmla="*/ 185 w 188"/>
                    <a:gd name="T11" fmla="*/ 83 h 201"/>
                    <a:gd name="T12" fmla="*/ 187 w 188"/>
                    <a:gd name="T13" fmla="*/ 115 h 201"/>
                    <a:gd name="T14" fmla="*/ 182 w 188"/>
                    <a:gd name="T15" fmla="*/ 145 h 201"/>
                    <a:gd name="T16" fmla="*/ 167 w 188"/>
                    <a:gd name="T17" fmla="*/ 173 h 201"/>
                    <a:gd name="T18" fmla="*/ 0 w 188"/>
                    <a:gd name="T19" fmla="*/ 200 h 201"/>
                    <a:gd name="T20" fmla="*/ 20 w 188"/>
                    <a:gd name="T21" fmla="*/ 173 h 201"/>
                    <a:gd name="T22" fmla="*/ 31 w 188"/>
                    <a:gd name="T23" fmla="*/ 140 h 201"/>
                    <a:gd name="T24" fmla="*/ 33 w 188"/>
                    <a:gd name="T25" fmla="*/ 101 h 201"/>
                    <a:gd name="T26" fmla="*/ 33 w 188"/>
                    <a:gd name="T27" fmla="*/ 76 h 201"/>
                    <a:gd name="T28" fmla="*/ 15 w 188"/>
                    <a:gd name="T29" fmla="*/ 39 h 201"/>
                    <a:gd name="T30" fmla="*/ 2 w 188"/>
                    <a:gd name="T31" fmla="*/ 9 h 20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188" h="201">
                      <a:moveTo>
                        <a:pt x="2" y="9"/>
                      </a:moveTo>
                      <a:lnTo>
                        <a:pt x="125" y="0"/>
                      </a:lnTo>
                      <a:lnTo>
                        <a:pt x="160" y="28"/>
                      </a:lnTo>
                      <a:lnTo>
                        <a:pt x="174" y="44"/>
                      </a:lnTo>
                      <a:lnTo>
                        <a:pt x="182" y="62"/>
                      </a:lnTo>
                      <a:lnTo>
                        <a:pt x="185" y="83"/>
                      </a:lnTo>
                      <a:lnTo>
                        <a:pt x="187" y="115"/>
                      </a:lnTo>
                      <a:lnTo>
                        <a:pt x="182" y="145"/>
                      </a:lnTo>
                      <a:lnTo>
                        <a:pt x="167" y="173"/>
                      </a:lnTo>
                      <a:lnTo>
                        <a:pt x="0" y="200"/>
                      </a:lnTo>
                      <a:lnTo>
                        <a:pt x="20" y="173"/>
                      </a:lnTo>
                      <a:lnTo>
                        <a:pt x="31" y="140"/>
                      </a:lnTo>
                      <a:lnTo>
                        <a:pt x="33" y="101"/>
                      </a:lnTo>
                      <a:lnTo>
                        <a:pt x="33" y="76"/>
                      </a:lnTo>
                      <a:lnTo>
                        <a:pt x="15" y="39"/>
                      </a:lnTo>
                      <a:lnTo>
                        <a:pt x="2" y="9"/>
                      </a:lnTo>
                    </a:path>
                  </a:pathLst>
                </a:custGeom>
                <a:solidFill>
                  <a:schemeClr val="hlink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73" name="Oval 26">
                  <a:extLst>
                    <a:ext uri="{FF2B5EF4-FFF2-40B4-BE49-F238E27FC236}">
                      <a16:creationId xmlns:a16="http://schemas.microsoft.com/office/drawing/2014/main" id="{B3A9CDFB-D2D4-1692-C1D4-EF1F71A3722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95" y="799"/>
                  <a:ext cx="19" cy="18"/>
                </a:xfrm>
                <a:prstGeom prst="ellipse">
                  <a:avLst/>
                </a:prstGeom>
                <a:solidFill>
                  <a:srgbClr val="FAFD00"/>
                </a:solidFill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4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2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20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SzPct val="100000"/>
                    <a:buFont typeface="Symbol" panose="05050102010706020507" pitchFamily="18" charset="2"/>
                    <a:buChar char=""/>
                    <a:defRPr sz="1600">
                      <a:solidFill>
                        <a:schemeClr val="tx2"/>
                      </a:solidFill>
                      <a:latin typeface="Candara" panose="020E0502030303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n-IE" altLang="en-US">
                    <a:solidFill>
                      <a:schemeClr val="tx1"/>
                    </a:solidFill>
                    <a:latin typeface="Times New Roman" panose="02020603050405020304" pitchFamily="18" charset="0"/>
                  </a:endParaRPr>
                </a:p>
              </p:txBody>
            </p:sp>
            <p:grpSp>
              <p:nvGrpSpPr>
                <p:cNvPr id="30774" name="Group 27">
                  <a:extLst>
                    <a:ext uri="{FF2B5EF4-FFF2-40B4-BE49-F238E27FC236}">
                      <a16:creationId xmlns:a16="http://schemas.microsoft.com/office/drawing/2014/main" id="{424CACDC-0CCD-7D1A-5AF5-1E02CF607BB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84" y="474"/>
                  <a:ext cx="474" cy="358"/>
                  <a:chOff x="3984" y="474"/>
                  <a:chExt cx="474" cy="358"/>
                </a:xfrm>
              </p:grpSpPr>
              <p:grpSp>
                <p:nvGrpSpPr>
                  <p:cNvPr id="30775" name="Group 28">
                    <a:extLst>
                      <a:ext uri="{FF2B5EF4-FFF2-40B4-BE49-F238E27FC236}">
                        <a16:creationId xmlns:a16="http://schemas.microsoft.com/office/drawing/2014/main" id="{3150543E-53CB-64D9-AA43-C8776D08488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096" y="474"/>
                    <a:ext cx="362" cy="291"/>
                    <a:chOff x="4096" y="474"/>
                    <a:chExt cx="362" cy="291"/>
                  </a:xfrm>
                </p:grpSpPr>
                <p:sp>
                  <p:nvSpPr>
                    <p:cNvPr id="30779" name="Freeform 29">
                      <a:extLst>
                        <a:ext uri="{FF2B5EF4-FFF2-40B4-BE49-F238E27FC236}">
                          <a16:creationId xmlns:a16="http://schemas.microsoft.com/office/drawing/2014/main" id="{22979C24-8FD3-A955-DEA3-00702C1F0CB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096" y="474"/>
                      <a:ext cx="362" cy="291"/>
                    </a:xfrm>
                    <a:custGeom>
                      <a:avLst/>
                      <a:gdLst>
                        <a:gd name="T0" fmla="*/ 60 w 362"/>
                        <a:gd name="T1" fmla="*/ 290 h 291"/>
                        <a:gd name="T2" fmla="*/ 90 w 362"/>
                        <a:gd name="T3" fmla="*/ 288 h 291"/>
                        <a:gd name="T4" fmla="*/ 116 w 362"/>
                        <a:gd name="T5" fmla="*/ 284 h 291"/>
                        <a:gd name="T6" fmla="*/ 139 w 362"/>
                        <a:gd name="T7" fmla="*/ 279 h 291"/>
                        <a:gd name="T8" fmla="*/ 163 w 362"/>
                        <a:gd name="T9" fmla="*/ 269 h 291"/>
                        <a:gd name="T10" fmla="*/ 182 w 362"/>
                        <a:gd name="T11" fmla="*/ 258 h 291"/>
                        <a:gd name="T12" fmla="*/ 209 w 362"/>
                        <a:gd name="T13" fmla="*/ 240 h 291"/>
                        <a:gd name="T14" fmla="*/ 237 w 362"/>
                        <a:gd name="T15" fmla="*/ 210 h 291"/>
                        <a:gd name="T16" fmla="*/ 266 w 362"/>
                        <a:gd name="T17" fmla="*/ 180 h 291"/>
                        <a:gd name="T18" fmla="*/ 292 w 362"/>
                        <a:gd name="T19" fmla="*/ 139 h 291"/>
                        <a:gd name="T20" fmla="*/ 316 w 362"/>
                        <a:gd name="T21" fmla="*/ 115 h 291"/>
                        <a:gd name="T22" fmla="*/ 337 w 362"/>
                        <a:gd name="T23" fmla="*/ 96 h 291"/>
                        <a:gd name="T24" fmla="*/ 344 w 362"/>
                        <a:gd name="T25" fmla="*/ 91 h 291"/>
                        <a:gd name="T26" fmla="*/ 347 w 362"/>
                        <a:gd name="T27" fmla="*/ 87 h 291"/>
                        <a:gd name="T28" fmla="*/ 349 w 362"/>
                        <a:gd name="T29" fmla="*/ 84 h 291"/>
                        <a:gd name="T30" fmla="*/ 351 w 362"/>
                        <a:gd name="T31" fmla="*/ 79 h 291"/>
                        <a:gd name="T32" fmla="*/ 352 w 362"/>
                        <a:gd name="T33" fmla="*/ 75 h 291"/>
                        <a:gd name="T34" fmla="*/ 351 w 362"/>
                        <a:gd name="T35" fmla="*/ 69 h 291"/>
                        <a:gd name="T36" fmla="*/ 349 w 362"/>
                        <a:gd name="T37" fmla="*/ 64 h 291"/>
                        <a:gd name="T38" fmla="*/ 345 w 362"/>
                        <a:gd name="T39" fmla="*/ 62 h 291"/>
                        <a:gd name="T40" fmla="*/ 339 w 362"/>
                        <a:gd name="T41" fmla="*/ 61 h 291"/>
                        <a:gd name="T42" fmla="*/ 348 w 362"/>
                        <a:gd name="T43" fmla="*/ 56 h 291"/>
                        <a:gd name="T44" fmla="*/ 352 w 362"/>
                        <a:gd name="T45" fmla="*/ 52 h 291"/>
                        <a:gd name="T46" fmla="*/ 355 w 362"/>
                        <a:gd name="T47" fmla="*/ 48 h 291"/>
                        <a:gd name="T48" fmla="*/ 358 w 362"/>
                        <a:gd name="T49" fmla="*/ 43 h 291"/>
                        <a:gd name="T50" fmla="*/ 360 w 362"/>
                        <a:gd name="T51" fmla="*/ 38 h 291"/>
                        <a:gd name="T52" fmla="*/ 361 w 362"/>
                        <a:gd name="T53" fmla="*/ 34 h 291"/>
                        <a:gd name="T54" fmla="*/ 360 w 362"/>
                        <a:gd name="T55" fmla="*/ 30 h 291"/>
                        <a:gd name="T56" fmla="*/ 359 w 362"/>
                        <a:gd name="T57" fmla="*/ 26 h 291"/>
                        <a:gd name="T58" fmla="*/ 358 w 362"/>
                        <a:gd name="T59" fmla="*/ 22 h 291"/>
                        <a:gd name="T60" fmla="*/ 354 w 362"/>
                        <a:gd name="T61" fmla="*/ 20 h 291"/>
                        <a:gd name="T62" fmla="*/ 351 w 362"/>
                        <a:gd name="T63" fmla="*/ 18 h 291"/>
                        <a:gd name="T64" fmla="*/ 346 w 362"/>
                        <a:gd name="T65" fmla="*/ 18 h 291"/>
                        <a:gd name="T66" fmla="*/ 342 w 362"/>
                        <a:gd name="T67" fmla="*/ 18 h 291"/>
                        <a:gd name="T68" fmla="*/ 341 w 362"/>
                        <a:gd name="T69" fmla="*/ 12 h 291"/>
                        <a:gd name="T70" fmla="*/ 338 w 362"/>
                        <a:gd name="T71" fmla="*/ 7 h 291"/>
                        <a:gd name="T72" fmla="*/ 335 w 362"/>
                        <a:gd name="T73" fmla="*/ 4 h 291"/>
                        <a:gd name="T74" fmla="*/ 330 w 362"/>
                        <a:gd name="T75" fmla="*/ 2 h 291"/>
                        <a:gd name="T76" fmla="*/ 326 w 362"/>
                        <a:gd name="T77" fmla="*/ 0 h 291"/>
                        <a:gd name="T78" fmla="*/ 320 w 362"/>
                        <a:gd name="T79" fmla="*/ 0 h 291"/>
                        <a:gd name="T80" fmla="*/ 314 w 362"/>
                        <a:gd name="T81" fmla="*/ 1 h 291"/>
                        <a:gd name="T82" fmla="*/ 306 w 362"/>
                        <a:gd name="T83" fmla="*/ 3 h 291"/>
                        <a:gd name="T84" fmla="*/ 286 w 362"/>
                        <a:gd name="T85" fmla="*/ 3 h 291"/>
                        <a:gd name="T86" fmla="*/ 263 w 362"/>
                        <a:gd name="T87" fmla="*/ 0 h 291"/>
                        <a:gd name="T88" fmla="*/ 239 w 362"/>
                        <a:gd name="T89" fmla="*/ 2 h 291"/>
                        <a:gd name="T90" fmla="*/ 231 w 362"/>
                        <a:gd name="T91" fmla="*/ 2 h 291"/>
                        <a:gd name="T92" fmla="*/ 211 w 362"/>
                        <a:gd name="T93" fmla="*/ 0 h 291"/>
                        <a:gd name="T94" fmla="*/ 202 w 362"/>
                        <a:gd name="T95" fmla="*/ 2 h 291"/>
                        <a:gd name="T96" fmla="*/ 185 w 362"/>
                        <a:gd name="T97" fmla="*/ 8 h 291"/>
                        <a:gd name="T98" fmla="*/ 162 w 362"/>
                        <a:gd name="T99" fmla="*/ 16 h 291"/>
                        <a:gd name="T100" fmla="*/ 139 w 362"/>
                        <a:gd name="T101" fmla="*/ 21 h 291"/>
                        <a:gd name="T102" fmla="*/ 128 w 362"/>
                        <a:gd name="T103" fmla="*/ 24 h 291"/>
                        <a:gd name="T104" fmla="*/ 101 w 362"/>
                        <a:gd name="T105" fmla="*/ 33 h 291"/>
                        <a:gd name="T106" fmla="*/ 88 w 362"/>
                        <a:gd name="T107" fmla="*/ 32 h 291"/>
                        <a:gd name="T108" fmla="*/ 77 w 362"/>
                        <a:gd name="T109" fmla="*/ 33 h 291"/>
                        <a:gd name="T110" fmla="*/ 69 w 362"/>
                        <a:gd name="T111" fmla="*/ 42 h 291"/>
                        <a:gd name="T112" fmla="*/ 64 w 362"/>
                        <a:gd name="T113" fmla="*/ 51 h 291"/>
                        <a:gd name="T114" fmla="*/ 48 w 362"/>
                        <a:gd name="T115" fmla="*/ 86 h 291"/>
                        <a:gd name="T116" fmla="*/ 40 w 362"/>
                        <a:gd name="T117" fmla="*/ 102 h 291"/>
                        <a:gd name="T118" fmla="*/ 36 w 362"/>
                        <a:gd name="T119" fmla="*/ 118 h 291"/>
                        <a:gd name="T120" fmla="*/ 29 w 362"/>
                        <a:gd name="T121" fmla="*/ 136 h 291"/>
                        <a:gd name="T122" fmla="*/ 0 w 362"/>
                        <a:gd name="T123" fmla="*/ 169 h 291"/>
                        <a:gd name="T124" fmla="*/ 60 w 362"/>
                        <a:gd name="T125" fmla="*/ 290 h 291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60000 65536"/>
                        <a:gd name="T187" fmla="*/ 0 60000 65536"/>
                        <a:gd name="T188" fmla="*/ 0 60000 65536"/>
                      </a:gdLst>
                      <a:ahLst/>
                      <a:cxnLst>
                        <a:cxn ang="T126">
                          <a:pos x="T0" y="T1"/>
                        </a:cxn>
                        <a:cxn ang="T127">
                          <a:pos x="T2" y="T3"/>
                        </a:cxn>
                        <a:cxn ang="T128">
                          <a:pos x="T4" y="T5"/>
                        </a:cxn>
                        <a:cxn ang="T129">
                          <a:pos x="T6" y="T7"/>
                        </a:cxn>
                        <a:cxn ang="T130">
                          <a:pos x="T8" y="T9"/>
                        </a:cxn>
                        <a:cxn ang="T131">
                          <a:pos x="T10" y="T11"/>
                        </a:cxn>
                        <a:cxn ang="T132">
                          <a:pos x="T12" y="T13"/>
                        </a:cxn>
                        <a:cxn ang="T133">
                          <a:pos x="T14" y="T15"/>
                        </a:cxn>
                        <a:cxn ang="T134">
                          <a:pos x="T16" y="T17"/>
                        </a:cxn>
                        <a:cxn ang="T135">
                          <a:pos x="T18" y="T19"/>
                        </a:cxn>
                        <a:cxn ang="T136">
                          <a:pos x="T20" y="T21"/>
                        </a:cxn>
                        <a:cxn ang="T137">
                          <a:pos x="T22" y="T23"/>
                        </a:cxn>
                        <a:cxn ang="T138">
                          <a:pos x="T24" y="T25"/>
                        </a:cxn>
                        <a:cxn ang="T139">
                          <a:pos x="T26" y="T27"/>
                        </a:cxn>
                        <a:cxn ang="T140">
                          <a:pos x="T28" y="T29"/>
                        </a:cxn>
                        <a:cxn ang="T141">
                          <a:pos x="T30" y="T31"/>
                        </a:cxn>
                        <a:cxn ang="T142">
                          <a:pos x="T32" y="T33"/>
                        </a:cxn>
                        <a:cxn ang="T143">
                          <a:pos x="T34" y="T35"/>
                        </a:cxn>
                        <a:cxn ang="T144">
                          <a:pos x="T36" y="T37"/>
                        </a:cxn>
                        <a:cxn ang="T145">
                          <a:pos x="T38" y="T39"/>
                        </a:cxn>
                        <a:cxn ang="T146">
                          <a:pos x="T40" y="T41"/>
                        </a:cxn>
                        <a:cxn ang="T147">
                          <a:pos x="T42" y="T43"/>
                        </a:cxn>
                        <a:cxn ang="T148">
                          <a:pos x="T44" y="T45"/>
                        </a:cxn>
                        <a:cxn ang="T149">
                          <a:pos x="T46" y="T47"/>
                        </a:cxn>
                        <a:cxn ang="T150">
                          <a:pos x="T48" y="T49"/>
                        </a:cxn>
                        <a:cxn ang="T151">
                          <a:pos x="T50" y="T51"/>
                        </a:cxn>
                        <a:cxn ang="T152">
                          <a:pos x="T52" y="T53"/>
                        </a:cxn>
                        <a:cxn ang="T153">
                          <a:pos x="T54" y="T55"/>
                        </a:cxn>
                        <a:cxn ang="T154">
                          <a:pos x="T56" y="T57"/>
                        </a:cxn>
                        <a:cxn ang="T155">
                          <a:pos x="T58" y="T59"/>
                        </a:cxn>
                        <a:cxn ang="T156">
                          <a:pos x="T60" y="T61"/>
                        </a:cxn>
                        <a:cxn ang="T157">
                          <a:pos x="T62" y="T63"/>
                        </a:cxn>
                        <a:cxn ang="T158">
                          <a:pos x="T64" y="T65"/>
                        </a:cxn>
                        <a:cxn ang="T159">
                          <a:pos x="T66" y="T67"/>
                        </a:cxn>
                        <a:cxn ang="T160">
                          <a:pos x="T68" y="T69"/>
                        </a:cxn>
                        <a:cxn ang="T161">
                          <a:pos x="T70" y="T71"/>
                        </a:cxn>
                        <a:cxn ang="T162">
                          <a:pos x="T72" y="T73"/>
                        </a:cxn>
                        <a:cxn ang="T163">
                          <a:pos x="T74" y="T75"/>
                        </a:cxn>
                        <a:cxn ang="T164">
                          <a:pos x="T76" y="T77"/>
                        </a:cxn>
                        <a:cxn ang="T165">
                          <a:pos x="T78" y="T79"/>
                        </a:cxn>
                        <a:cxn ang="T166">
                          <a:pos x="T80" y="T81"/>
                        </a:cxn>
                        <a:cxn ang="T167">
                          <a:pos x="T82" y="T83"/>
                        </a:cxn>
                        <a:cxn ang="T168">
                          <a:pos x="T84" y="T85"/>
                        </a:cxn>
                        <a:cxn ang="T169">
                          <a:pos x="T86" y="T87"/>
                        </a:cxn>
                        <a:cxn ang="T170">
                          <a:pos x="T88" y="T89"/>
                        </a:cxn>
                        <a:cxn ang="T171">
                          <a:pos x="T90" y="T91"/>
                        </a:cxn>
                        <a:cxn ang="T172">
                          <a:pos x="T92" y="T93"/>
                        </a:cxn>
                        <a:cxn ang="T173">
                          <a:pos x="T94" y="T95"/>
                        </a:cxn>
                        <a:cxn ang="T174">
                          <a:pos x="T96" y="T97"/>
                        </a:cxn>
                        <a:cxn ang="T175">
                          <a:pos x="T98" y="T99"/>
                        </a:cxn>
                        <a:cxn ang="T176">
                          <a:pos x="T100" y="T101"/>
                        </a:cxn>
                        <a:cxn ang="T177">
                          <a:pos x="T102" y="T103"/>
                        </a:cxn>
                        <a:cxn ang="T178">
                          <a:pos x="T104" y="T105"/>
                        </a:cxn>
                        <a:cxn ang="T179">
                          <a:pos x="T106" y="T107"/>
                        </a:cxn>
                        <a:cxn ang="T180">
                          <a:pos x="T108" y="T109"/>
                        </a:cxn>
                        <a:cxn ang="T181">
                          <a:pos x="T110" y="T111"/>
                        </a:cxn>
                        <a:cxn ang="T182">
                          <a:pos x="T112" y="T113"/>
                        </a:cxn>
                        <a:cxn ang="T183">
                          <a:pos x="T114" y="T115"/>
                        </a:cxn>
                        <a:cxn ang="T184">
                          <a:pos x="T116" y="T117"/>
                        </a:cxn>
                        <a:cxn ang="T185">
                          <a:pos x="T118" y="T119"/>
                        </a:cxn>
                        <a:cxn ang="T186">
                          <a:pos x="T120" y="T121"/>
                        </a:cxn>
                        <a:cxn ang="T187">
                          <a:pos x="T122" y="T123"/>
                        </a:cxn>
                        <a:cxn ang="T188">
                          <a:pos x="T124" y="T125"/>
                        </a:cxn>
                      </a:cxnLst>
                      <a:rect l="0" t="0" r="r" b="b"/>
                      <a:pathLst>
                        <a:path w="362" h="291">
                          <a:moveTo>
                            <a:pt x="60" y="290"/>
                          </a:moveTo>
                          <a:lnTo>
                            <a:pt x="90" y="288"/>
                          </a:lnTo>
                          <a:lnTo>
                            <a:pt x="116" y="284"/>
                          </a:lnTo>
                          <a:lnTo>
                            <a:pt x="139" y="279"/>
                          </a:lnTo>
                          <a:lnTo>
                            <a:pt x="163" y="269"/>
                          </a:lnTo>
                          <a:lnTo>
                            <a:pt x="182" y="258"/>
                          </a:lnTo>
                          <a:lnTo>
                            <a:pt x="209" y="240"/>
                          </a:lnTo>
                          <a:lnTo>
                            <a:pt x="237" y="210"/>
                          </a:lnTo>
                          <a:lnTo>
                            <a:pt x="266" y="180"/>
                          </a:lnTo>
                          <a:lnTo>
                            <a:pt x="292" y="139"/>
                          </a:lnTo>
                          <a:lnTo>
                            <a:pt x="316" y="115"/>
                          </a:lnTo>
                          <a:lnTo>
                            <a:pt x="337" y="96"/>
                          </a:lnTo>
                          <a:lnTo>
                            <a:pt x="344" y="91"/>
                          </a:lnTo>
                          <a:lnTo>
                            <a:pt x="347" y="87"/>
                          </a:lnTo>
                          <a:lnTo>
                            <a:pt x="349" y="84"/>
                          </a:lnTo>
                          <a:lnTo>
                            <a:pt x="351" y="79"/>
                          </a:lnTo>
                          <a:lnTo>
                            <a:pt x="352" y="75"/>
                          </a:lnTo>
                          <a:lnTo>
                            <a:pt x="351" y="69"/>
                          </a:lnTo>
                          <a:lnTo>
                            <a:pt x="349" y="64"/>
                          </a:lnTo>
                          <a:lnTo>
                            <a:pt x="345" y="62"/>
                          </a:lnTo>
                          <a:lnTo>
                            <a:pt x="339" y="61"/>
                          </a:lnTo>
                          <a:lnTo>
                            <a:pt x="348" y="56"/>
                          </a:lnTo>
                          <a:lnTo>
                            <a:pt x="352" y="52"/>
                          </a:lnTo>
                          <a:lnTo>
                            <a:pt x="355" y="48"/>
                          </a:lnTo>
                          <a:lnTo>
                            <a:pt x="358" y="43"/>
                          </a:lnTo>
                          <a:lnTo>
                            <a:pt x="360" y="38"/>
                          </a:lnTo>
                          <a:lnTo>
                            <a:pt x="361" y="34"/>
                          </a:lnTo>
                          <a:lnTo>
                            <a:pt x="360" y="30"/>
                          </a:lnTo>
                          <a:lnTo>
                            <a:pt x="359" y="26"/>
                          </a:lnTo>
                          <a:lnTo>
                            <a:pt x="358" y="22"/>
                          </a:lnTo>
                          <a:lnTo>
                            <a:pt x="354" y="20"/>
                          </a:lnTo>
                          <a:lnTo>
                            <a:pt x="351" y="18"/>
                          </a:lnTo>
                          <a:lnTo>
                            <a:pt x="346" y="18"/>
                          </a:lnTo>
                          <a:lnTo>
                            <a:pt x="342" y="18"/>
                          </a:lnTo>
                          <a:lnTo>
                            <a:pt x="341" y="12"/>
                          </a:lnTo>
                          <a:lnTo>
                            <a:pt x="338" y="7"/>
                          </a:lnTo>
                          <a:lnTo>
                            <a:pt x="335" y="4"/>
                          </a:lnTo>
                          <a:lnTo>
                            <a:pt x="330" y="2"/>
                          </a:lnTo>
                          <a:lnTo>
                            <a:pt x="326" y="0"/>
                          </a:lnTo>
                          <a:lnTo>
                            <a:pt x="320" y="0"/>
                          </a:lnTo>
                          <a:lnTo>
                            <a:pt x="314" y="1"/>
                          </a:lnTo>
                          <a:lnTo>
                            <a:pt x="306" y="3"/>
                          </a:lnTo>
                          <a:lnTo>
                            <a:pt x="286" y="3"/>
                          </a:lnTo>
                          <a:lnTo>
                            <a:pt x="263" y="0"/>
                          </a:lnTo>
                          <a:lnTo>
                            <a:pt x="239" y="2"/>
                          </a:lnTo>
                          <a:lnTo>
                            <a:pt x="231" y="2"/>
                          </a:lnTo>
                          <a:lnTo>
                            <a:pt x="211" y="0"/>
                          </a:lnTo>
                          <a:lnTo>
                            <a:pt x="202" y="2"/>
                          </a:lnTo>
                          <a:lnTo>
                            <a:pt x="185" y="8"/>
                          </a:lnTo>
                          <a:lnTo>
                            <a:pt x="162" y="16"/>
                          </a:lnTo>
                          <a:lnTo>
                            <a:pt x="139" y="21"/>
                          </a:lnTo>
                          <a:lnTo>
                            <a:pt x="128" y="24"/>
                          </a:lnTo>
                          <a:lnTo>
                            <a:pt x="101" y="33"/>
                          </a:lnTo>
                          <a:lnTo>
                            <a:pt x="88" y="32"/>
                          </a:lnTo>
                          <a:lnTo>
                            <a:pt x="77" y="33"/>
                          </a:lnTo>
                          <a:lnTo>
                            <a:pt x="69" y="42"/>
                          </a:lnTo>
                          <a:lnTo>
                            <a:pt x="64" y="51"/>
                          </a:lnTo>
                          <a:lnTo>
                            <a:pt x="48" y="86"/>
                          </a:lnTo>
                          <a:lnTo>
                            <a:pt x="40" y="102"/>
                          </a:lnTo>
                          <a:lnTo>
                            <a:pt x="36" y="118"/>
                          </a:lnTo>
                          <a:lnTo>
                            <a:pt x="29" y="136"/>
                          </a:lnTo>
                          <a:lnTo>
                            <a:pt x="0" y="169"/>
                          </a:lnTo>
                          <a:lnTo>
                            <a:pt x="60" y="290"/>
                          </a:lnTo>
                        </a:path>
                      </a:pathLst>
                    </a:custGeom>
                    <a:solidFill>
                      <a:srgbClr val="FF9F9F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0" name="Freeform 30">
                      <a:extLst>
                        <a:ext uri="{FF2B5EF4-FFF2-40B4-BE49-F238E27FC236}">
                          <a16:creationId xmlns:a16="http://schemas.microsoft.com/office/drawing/2014/main" id="{BE1F36C7-DF3C-7303-A337-EB63DBA3EBE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240" y="498"/>
                      <a:ext cx="104" cy="88"/>
                    </a:xfrm>
                    <a:custGeom>
                      <a:avLst/>
                      <a:gdLst>
                        <a:gd name="T0" fmla="*/ 0 w 104"/>
                        <a:gd name="T1" fmla="*/ 0 h 88"/>
                        <a:gd name="T2" fmla="*/ 10 w 104"/>
                        <a:gd name="T3" fmla="*/ 6 h 88"/>
                        <a:gd name="T4" fmla="*/ 17 w 104"/>
                        <a:gd name="T5" fmla="*/ 15 h 88"/>
                        <a:gd name="T6" fmla="*/ 19 w 104"/>
                        <a:gd name="T7" fmla="*/ 27 h 88"/>
                        <a:gd name="T8" fmla="*/ 23 w 104"/>
                        <a:gd name="T9" fmla="*/ 29 h 88"/>
                        <a:gd name="T10" fmla="*/ 34 w 104"/>
                        <a:gd name="T11" fmla="*/ 29 h 88"/>
                        <a:gd name="T12" fmla="*/ 45 w 104"/>
                        <a:gd name="T13" fmla="*/ 27 h 88"/>
                        <a:gd name="T14" fmla="*/ 57 w 104"/>
                        <a:gd name="T15" fmla="*/ 27 h 88"/>
                        <a:gd name="T16" fmla="*/ 63 w 104"/>
                        <a:gd name="T17" fmla="*/ 33 h 88"/>
                        <a:gd name="T18" fmla="*/ 65 w 104"/>
                        <a:gd name="T19" fmla="*/ 42 h 88"/>
                        <a:gd name="T20" fmla="*/ 68 w 104"/>
                        <a:gd name="T21" fmla="*/ 51 h 88"/>
                        <a:gd name="T22" fmla="*/ 76 w 104"/>
                        <a:gd name="T23" fmla="*/ 58 h 88"/>
                        <a:gd name="T24" fmla="*/ 90 w 104"/>
                        <a:gd name="T25" fmla="*/ 62 h 88"/>
                        <a:gd name="T26" fmla="*/ 97 w 104"/>
                        <a:gd name="T27" fmla="*/ 73 h 88"/>
                        <a:gd name="T28" fmla="*/ 103 w 104"/>
                        <a:gd name="T29" fmla="*/ 87 h 88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0" t="0" r="r" b="b"/>
                      <a:pathLst>
                        <a:path w="104" h="88">
                          <a:moveTo>
                            <a:pt x="0" y="0"/>
                          </a:moveTo>
                          <a:lnTo>
                            <a:pt x="10" y="6"/>
                          </a:lnTo>
                          <a:lnTo>
                            <a:pt x="17" y="15"/>
                          </a:lnTo>
                          <a:lnTo>
                            <a:pt x="19" y="27"/>
                          </a:lnTo>
                          <a:lnTo>
                            <a:pt x="23" y="29"/>
                          </a:lnTo>
                          <a:lnTo>
                            <a:pt x="34" y="29"/>
                          </a:lnTo>
                          <a:lnTo>
                            <a:pt x="45" y="27"/>
                          </a:lnTo>
                          <a:lnTo>
                            <a:pt x="57" y="27"/>
                          </a:lnTo>
                          <a:lnTo>
                            <a:pt x="63" y="33"/>
                          </a:lnTo>
                          <a:lnTo>
                            <a:pt x="65" y="42"/>
                          </a:lnTo>
                          <a:lnTo>
                            <a:pt x="68" y="51"/>
                          </a:lnTo>
                          <a:lnTo>
                            <a:pt x="76" y="58"/>
                          </a:lnTo>
                          <a:lnTo>
                            <a:pt x="90" y="62"/>
                          </a:lnTo>
                          <a:lnTo>
                            <a:pt x="97" y="73"/>
                          </a:lnTo>
                          <a:lnTo>
                            <a:pt x="103" y="87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1" name="Freeform 31">
                      <a:extLst>
                        <a:ext uri="{FF2B5EF4-FFF2-40B4-BE49-F238E27FC236}">
                          <a16:creationId xmlns:a16="http://schemas.microsoft.com/office/drawing/2014/main" id="{225E2C3E-BA9A-F9A2-B07A-38404930EC7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145" y="509"/>
                      <a:ext cx="57" cy="52"/>
                    </a:xfrm>
                    <a:custGeom>
                      <a:avLst/>
                      <a:gdLst>
                        <a:gd name="T0" fmla="*/ 56 w 57"/>
                        <a:gd name="T1" fmla="*/ 0 h 52"/>
                        <a:gd name="T2" fmla="*/ 41 w 57"/>
                        <a:gd name="T3" fmla="*/ 9 h 52"/>
                        <a:gd name="T4" fmla="*/ 29 w 57"/>
                        <a:gd name="T5" fmla="*/ 20 h 52"/>
                        <a:gd name="T6" fmla="*/ 19 w 57"/>
                        <a:gd name="T7" fmla="*/ 32 h 52"/>
                        <a:gd name="T8" fmla="*/ 0 w 57"/>
                        <a:gd name="T9" fmla="*/ 51 h 5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57" h="52">
                          <a:moveTo>
                            <a:pt x="56" y="0"/>
                          </a:moveTo>
                          <a:lnTo>
                            <a:pt x="41" y="9"/>
                          </a:lnTo>
                          <a:lnTo>
                            <a:pt x="29" y="20"/>
                          </a:lnTo>
                          <a:lnTo>
                            <a:pt x="19" y="32"/>
                          </a:lnTo>
                          <a:lnTo>
                            <a:pt x="0" y="51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2" name="Freeform 32">
                      <a:extLst>
                        <a:ext uri="{FF2B5EF4-FFF2-40B4-BE49-F238E27FC236}">
                          <a16:creationId xmlns:a16="http://schemas.microsoft.com/office/drawing/2014/main" id="{E2053F5E-4887-F32C-3F84-C68ED2F0989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186" y="704"/>
                      <a:ext cx="28" cy="49"/>
                    </a:xfrm>
                    <a:custGeom>
                      <a:avLst/>
                      <a:gdLst>
                        <a:gd name="T0" fmla="*/ 20 w 28"/>
                        <a:gd name="T1" fmla="*/ 0 h 49"/>
                        <a:gd name="T2" fmla="*/ 27 w 28"/>
                        <a:gd name="T3" fmla="*/ 10 h 49"/>
                        <a:gd name="T4" fmla="*/ 27 w 28"/>
                        <a:gd name="T5" fmla="*/ 22 h 49"/>
                        <a:gd name="T6" fmla="*/ 22 w 28"/>
                        <a:gd name="T7" fmla="*/ 36 h 49"/>
                        <a:gd name="T8" fmla="*/ 13 w 28"/>
                        <a:gd name="T9" fmla="*/ 43 h 49"/>
                        <a:gd name="T10" fmla="*/ 0 w 28"/>
                        <a:gd name="T11" fmla="*/ 48 h 49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8" h="49">
                          <a:moveTo>
                            <a:pt x="20" y="0"/>
                          </a:moveTo>
                          <a:lnTo>
                            <a:pt x="27" y="10"/>
                          </a:lnTo>
                          <a:lnTo>
                            <a:pt x="27" y="22"/>
                          </a:lnTo>
                          <a:lnTo>
                            <a:pt x="22" y="36"/>
                          </a:lnTo>
                          <a:lnTo>
                            <a:pt x="13" y="43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3" name="Freeform 33">
                      <a:extLst>
                        <a:ext uri="{FF2B5EF4-FFF2-40B4-BE49-F238E27FC236}">
                          <a16:creationId xmlns:a16="http://schemas.microsoft.com/office/drawing/2014/main" id="{0DE70736-1A04-45A7-85FD-1091ADA1316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136" y="588"/>
                      <a:ext cx="50" cy="34"/>
                    </a:xfrm>
                    <a:custGeom>
                      <a:avLst/>
                      <a:gdLst>
                        <a:gd name="T0" fmla="*/ 0 w 50"/>
                        <a:gd name="T1" fmla="*/ 33 h 34"/>
                        <a:gd name="T2" fmla="*/ 22 w 50"/>
                        <a:gd name="T3" fmla="*/ 26 h 34"/>
                        <a:gd name="T4" fmla="*/ 40 w 50"/>
                        <a:gd name="T5" fmla="*/ 12 h 34"/>
                        <a:gd name="T6" fmla="*/ 49 w 50"/>
                        <a:gd name="T7" fmla="*/ 0 h 34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50" h="34">
                          <a:moveTo>
                            <a:pt x="0" y="33"/>
                          </a:moveTo>
                          <a:lnTo>
                            <a:pt x="22" y="26"/>
                          </a:lnTo>
                          <a:lnTo>
                            <a:pt x="40" y="12"/>
                          </a:lnTo>
                          <a:lnTo>
                            <a:pt x="49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4" name="Freeform 34">
                      <a:extLst>
                        <a:ext uri="{FF2B5EF4-FFF2-40B4-BE49-F238E27FC236}">
                          <a16:creationId xmlns:a16="http://schemas.microsoft.com/office/drawing/2014/main" id="{9857E474-4979-EDE0-9BE5-281E84AA66A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228" y="544"/>
                      <a:ext cx="26" cy="49"/>
                    </a:xfrm>
                    <a:custGeom>
                      <a:avLst/>
                      <a:gdLst>
                        <a:gd name="T0" fmla="*/ 25 w 26"/>
                        <a:gd name="T1" fmla="*/ 0 h 49"/>
                        <a:gd name="T2" fmla="*/ 16 w 26"/>
                        <a:gd name="T3" fmla="*/ 25 h 49"/>
                        <a:gd name="T4" fmla="*/ 5 w 26"/>
                        <a:gd name="T5" fmla="*/ 42 h 49"/>
                        <a:gd name="T6" fmla="*/ 0 w 26"/>
                        <a:gd name="T7" fmla="*/ 48 h 49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26" h="49">
                          <a:moveTo>
                            <a:pt x="25" y="0"/>
                          </a:moveTo>
                          <a:lnTo>
                            <a:pt x="16" y="25"/>
                          </a:lnTo>
                          <a:lnTo>
                            <a:pt x="5" y="42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5" name="Freeform 35">
                      <a:extLst>
                        <a:ext uri="{FF2B5EF4-FFF2-40B4-BE49-F238E27FC236}">
                          <a16:creationId xmlns:a16="http://schemas.microsoft.com/office/drawing/2014/main" id="{A8922FC3-649E-F368-CC81-48CDE9D9413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57" y="535"/>
                      <a:ext cx="79" cy="41"/>
                    </a:xfrm>
                    <a:custGeom>
                      <a:avLst/>
                      <a:gdLst>
                        <a:gd name="T0" fmla="*/ 78 w 79"/>
                        <a:gd name="T1" fmla="*/ 0 h 41"/>
                        <a:gd name="T2" fmla="*/ 74 w 79"/>
                        <a:gd name="T3" fmla="*/ 2 h 41"/>
                        <a:gd name="T4" fmla="*/ 67 w 79"/>
                        <a:gd name="T5" fmla="*/ 6 h 41"/>
                        <a:gd name="T6" fmla="*/ 54 w 79"/>
                        <a:gd name="T7" fmla="*/ 12 h 41"/>
                        <a:gd name="T8" fmla="*/ 45 w 79"/>
                        <a:gd name="T9" fmla="*/ 17 h 41"/>
                        <a:gd name="T10" fmla="*/ 32 w 79"/>
                        <a:gd name="T11" fmla="*/ 22 h 41"/>
                        <a:gd name="T12" fmla="*/ 24 w 79"/>
                        <a:gd name="T13" fmla="*/ 26 h 41"/>
                        <a:gd name="T14" fmla="*/ 11 w 79"/>
                        <a:gd name="T15" fmla="*/ 33 h 41"/>
                        <a:gd name="T16" fmla="*/ 0 w 79"/>
                        <a:gd name="T17" fmla="*/ 40 h 41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0" t="0" r="r" b="b"/>
                      <a:pathLst>
                        <a:path w="79" h="41">
                          <a:moveTo>
                            <a:pt x="78" y="0"/>
                          </a:moveTo>
                          <a:lnTo>
                            <a:pt x="74" y="2"/>
                          </a:lnTo>
                          <a:lnTo>
                            <a:pt x="67" y="6"/>
                          </a:lnTo>
                          <a:lnTo>
                            <a:pt x="54" y="12"/>
                          </a:lnTo>
                          <a:lnTo>
                            <a:pt x="45" y="17"/>
                          </a:lnTo>
                          <a:lnTo>
                            <a:pt x="32" y="22"/>
                          </a:lnTo>
                          <a:lnTo>
                            <a:pt x="24" y="26"/>
                          </a:lnTo>
                          <a:lnTo>
                            <a:pt x="11" y="33"/>
                          </a:lnTo>
                          <a:lnTo>
                            <a:pt x="0" y="4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6" name="Freeform 36">
                      <a:extLst>
                        <a:ext uri="{FF2B5EF4-FFF2-40B4-BE49-F238E27FC236}">
                          <a16:creationId xmlns:a16="http://schemas.microsoft.com/office/drawing/2014/main" id="{1676F152-6288-9056-5882-8CCA4C0F526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23" y="503"/>
                      <a:ext cx="98" cy="42"/>
                    </a:xfrm>
                    <a:custGeom>
                      <a:avLst/>
                      <a:gdLst>
                        <a:gd name="T0" fmla="*/ 97 w 98"/>
                        <a:gd name="T1" fmla="*/ 0 h 42"/>
                        <a:gd name="T2" fmla="*/ 90 w 98"/>
                        <a:gd name="T3" fmla="*/ 3 h 42"/>
                        <a:gd name="T4" fmla="*/ 80 w 98"/>
                        <a:gd name="T5" fmla="*/ 10 h 42"/>
                        <a:gd name="T6" fmla="*/ 68 w 98"/>
                        <a:gd name="T7" fmla="*/ 12 h 42"/>
                        <a:gd name="T8" fmla="*/ 56 w 98"/>
                        <a:gd name="T9" fmla="*/ 16 h 42"/>
                        <a:gd name="T10" fmla="*/ 47 w 98"/>
                        <a:gd name="T11" fmla="*/ 19 h 42"/>
                        <a:gd name="T12" fmla="*/ 37 w 98"/>
                        <a:gd name="T13" fmla="*/ 23 h 42"/>
                        <a:gd name="T14" fmla="*/ 29 w 98"/>
                        <a:gd name="T15" fmla="*/ 30 h 42"/>
                        <a:gd name="T16" fmla="*/ 22 w 98"/>
                        <a:gd name="T17" fmla="*/ 34 h 42"/>
                        <a:gd name="T18" fmla="*/ 0 w 98"/>
                        <a:gd name="T19" fmla="*/ 41 h 42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</a:gdLst>
                      <a:ahLst/>
                      <a:cxnLst>
                        <a:cxn ang="T20">
                          <a:pos x="T0" y="T1"/>
                        </a:cxn>
                        <a:cxn ang="T21">
                          <a:pos x="T2" y="T3"/>
                        </a:cxn>
                        <a:cxn ang="T22">
                          <a:pos x="T4" y="T5"/>
                        </a:cxn>
                        <a:cxn ang="T23">
                          <a:pos x="T6" y="T7"/>
                        </a:cxn>
                        <a:cxn ang="T24">
                          <a:pos x="T8" y="T9"/>
                        </a:cxn>
                        <a:cxn ang="T25">
                          <a:pos x="T10" y="T11"/>
                        </a:cxn>
                        <a:cxn ang="T26">
                          <a:pos x="T12" y="T13"/>
                        </a:cxn>
                        <a:cxn ang="T27">
                          <a:pos x="T14" y="T15"/>
                        </a:cxn>
                        <a:cxn ang="T28">
                          <a:pos x="T16" y="T17"/>
                        </a:cxn>
                        <a:cxn ang="T29">
                          <a:pos x="T18" y="T19"/>
                        </a:cxn>
                      </a:cxnLst>
                      <a:rect l="0" t="0" r="r" b="b"/>
                      <a:pathLst>
                        <a:path w="98" h="42">
                          <a:moveTo>
                            <a:pt x="97" y="0"/>
                          </a:moveTo>
                          <a:lnTo>
                            <a:pt x="90" y="3"/>
                          </a:lnTo>
                          <a:lnTo>
                            <a:pt x="80" y="10"/>
                          </a:lnTo>
                          <a:lnTo>
                            <a:pt x="68" y="12"/>
                          </a:lnTo>
                          <a:lnTo>
                            <a:pt x="56" y="16"/>
                          </a:lnTo>
                          <a:lnTo>
                            <a:pt x="47" y="19"/>
                          </a:lnTo>
                          <a:lnTo>
                            <a:pt x="37" y="23"/>
                          </a:lnTo>
                          <a:lnTo>
                            <a:pt x="29" y="30"/>
                          </a:lnTo>
                          <a:lnTo>
                            <a:pt x="22" y="34"/>
                          </a:lnTo>
                          <a:lnTo>
                            <a:pt x="0" y="41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7" name="Freeform 37">
                      <a:extLst>
                        <a:ext uri="{FF2B5EF4-FFF2-40B4-BE49-F238E27FC236}">
                          <a16:creationId xmlns:a16="http://schemas.microsoft.com/office/drawing/2014/main" id="{9ECC0A96-F924-2502-E633-6EF0E3E51D7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290" y="479"/>
                      <a:ext cx="116" cy="41"/>
                    </a:xfrm>
                    <a:custGeom>
                      <a:avLst/>
                      <a:gdLst>
                        <a:gd name="T0" fmla="*/ 115 w 116"/>
                        <a:gd name="T1" fmla="*/ 0 h 41"/>
                        <a:gd name="T2" fmla="*/ 64 w 116"/>
                        <a:gd name="T3" fmla="*/ 10 h 41"/>
                        <a:gd name="T4" fmla="*/ 52 w 116"/>
                        <a:gd name="T5" fmla="*/ 11 h 41"/>
                        <a:gd name="T6" fmla="*/ 38 w 116"/>
                        <a:gd name="T7" fmla="*/ 22 h 41"/>
                        <a:gd name="T8" fmla="*/ 23 w 116"/>
                        <a:gd name="T9" fmla="*/ 30 h 41"/>
                        <a:gd name="T10" fmla="*/ 9 w 116"/>
                        <a:gd name="T11" fmla="*/ 35 h 41"/>
                        <a:gd name="T12" fmla="*/ 0 w 116"/>
                        <a:gd name="T13" fmla="*/ 40 h 41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0" t="0" r="r" b="b"/>
                      <a:pathLst>
                        <a:path w="116" h="41">
                          <a:moveTo>
                            <a:pt x="115" y="0"/>
                          </a:moveTo>
                          <a:lnTo>
                            <a:pt x="64" y="10"/>
                          </a:lnTo>
                          <a:lnTo>
                            <a:pt x="52" y="11"/>
                          </a:lnTo>
                          <a:lnTo>
                            <a:pt x="38" y="22"/>
                          </a:lnTo>
                          <a:lnTo>
                            <a:pt x="23" y="30"/>
                          </a:lnTo>
                          <a:lnTo>
                            <a:pt x="9" y="35"/>
                          </a:lnTo>
                          <a:lnTo>
                            <a:pt x="0" y="4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8" name="Freeform 38">
                      <a:extLst>
                        <a:ext uri="{FF2B5EF4-FFF2-40B4-BE49-F238E27FC236}">
                          <a16:creationId xmlns:a16="http://schemas.microsoft.com/office/drawing/2014/main" id="{76777FB5-3267-81E2-29E8-A3657DC880C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19" y="493"/>
                      <a:ext cx="35" cy="17"/>
                    </a:xfrm>
                    <a:custGeom>
                      <a:avLst/>
                      <a:gdLst>
                        <a:gd name="T0" fmla="*/ 34 w 35"/>
                        <a:gd name="T1" fmla="*/ 5 h 17"/>
                        <a:gd name="T2" fmla="*/ 30 w 35"/>
                        <a:gd name="T3" fmla="*/ 10 h 17"/>
                        <a:gd name="T4" fmla="*/ 25 w 35"/>
                        <a:gd name="T5" fmla="*/ 13 h 17"/>
                        <a:gd name="T6" fmla="*/ 21 w 35"/>
                        <a:gd name="T7" fmla="*/ 14 h 17"/>
                        <a:gd name="T8" fmla="*/ 17 w 35"/>
                        <a:gd name="T9" fmla="*/ 16 h 17"/>
                        <a:gd name="T10" fmla="*/ 14 w 35"/>
                        <a:gd name="T11" fmla="*/ 16 h 17"/>
                        <a:gd name="T12" fmla="*/ 11 w 35"/>
                        <a:gd name="T13" fmla="*/ 14 h 17"/>
                        <a:gd name="T14" fmla="*/ 8 w 35"/>
                        <a:gd name="T15" fmla="*/ 13 h 17"/>
                        <a:gd name="T16" fmla="*/ 3 w 35"/>
                        <a:gd name="T17" fmla="*/ 12 h 17"/>
                        <a:gd name="T18" fmla="*/ 0 w 35"/>
                        <a:gd name="T19" fmla="*/ 12 h 17"/>
                        <a:gd name="T20" fmla="*/ 20 w 35"/>
                        <a:gd name="T21" fmla="*/ 0 h 17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0" t="0" r="r" b="b"/>
                      <a:pathLst>
                        <a:path w="35" h="17">
                          <a:moveTo>
                            <a:pt x="34" y="5"/>
                          </a:moveTo>
                          <a:lnTo>
                            <a:pt x="30" y="10"/>
                          </a:lnTo>
                          <a:lnTo>
                            <a:pt x="25" y="13"/>
                          </a:lnTo>
                          <a:lnTo>
                            <a:pt x="21" y="14"/>
                          </a:lnTo>
                          <a:lnTo>
                            <a:pt x="17" y="16"/>
                          </a:lnTo>
                          <a:lnTo>
                            <a:pt x="14" y="16"/>
                          </a:lnTo>
                          <a:lnTo>
                            <a:pt x="11" y="14"/>
                          </a:lnTo>
                          <a:lnTo>
                            <a:pt x="8" y="13"/>
                          </a:lnTo>
                          <a:lnTo>
                            <a:pt x="3" y="12"/>
                          </a:lnTo>
                          <a:lnTo>
                            <a:pt x="0" y="12"/>
                          </a:lnTo>
                          <a:lnTo>
                            <a:pt x="20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89" name="Freeform 39">
                      <a:extLst>
                        <a:ext uri="{FF2B5EF4-FFF2-40B4-BE49-F238E27FC236}">
                          <a16:creationId xmlns:a16="http://schemas.microsoft.com/office/drawing/2014/main" id="{E0B8B590-9420-F4F7-7C94-8FFF77B6905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24" y="543"/>
                      <a:ext cx="25" cy="3"/>
                    </a:xfrm>
                    <a:custGeom>
                      <a:avLst/>
                      <a:gdLst>
                        <a:gd name="T0" fmla="*/ 0 w 25"/>
                        <a:gd name="T1" fmla="*/ 0 h 3"/>
                        <a:gd name="T2" fmla="*/ 5 w 25"/>
                        <a:gd name="T3" fmla="*/ 1 h 3"/>
                        <a:gd name="T4" fmla="*/ 12 w 25"/>
                        <a:gd name="T5" fmla="*/ 2 h 3"/>
                        <a:gd name="T6" fmla="*/ 18 w 25"/>
                        <a:gd name="T7" fmla="*/ 1 h 3"/>
                        <a:gd name="T8" fmla="*/ 24 w 25"/>
                        <a:gd name="T9" fmla="*/ 0 h 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25" h="3">
                          <a:moveTo>
                            <a:pt x="0" y="0"/>
                          </a:moveTo>
                          <a:lnTo>
                            <a:pt x="5" y="1"/>
                          </a:lnTo>
                          <a:lnTo>
                            <a:pt x="12" y="2"/>
                          </a:lnTo>
                          <a:lnTo>
                            <a:pt x="18" y="1"/>
                          </a:lnTo>
                          <a:lnTo>
                            <a:pt x="24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90" name="Freeform 40">
                      <a:extLst>
                        <a:ext uri="{FF2B5EF4-FFF2-40B4-BE49-F238E27FC236}">
                          <a16:creationId xmlns:a16="http://schemas.microsoft.com/office/drawing/2014/main" id="{68AFEE59-490C-DFB4-E75A-B2EC3EAF40D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9" y="480"/>
                      <a:ext cx="37" cy="9"/>
                    </a:xfrm>
                    <a:custGeom>
                      <a:avLst/>
                      <a:gdLst>
                        <a:gd name="T0" fmla="*/ 0 w 37"/>
                        <a:gd name="T1" fmla="*/ 0 h 9"/>
                        <a:gd name="T2" fmla="*/ 11 w 37"/>
                        <a:gd name="T3" fmla="*/ 5 h 9"/>
                        <a:gd name="T4" fmla="*/ 15 w 37"/>
                        <a:gd name="T5" fmla="*/ 8 h 9"/>
                        <a:gd name="T6" fmla="*/ 20 w 37"/>
                        <a:gd name="T7" fmla="*/ 8 h 9"/>
                        <a:gd name="T8" fmla="*/ 26 w 37"/>
                        <a:gd name="T9" fmla="*/ 7 h 9"/>
                        <a:gd name="T10" fmla="*/ 31 w 37"/>
                        <a:gd name="T11" fmla="*/ 5 h 9"/>
                        <a:gd name="T12" fmla="*/ 36 w 37"/>
                        <a:gd name="T13" fmla="*/ 2 h 9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0" t="0" r="r" b="b"/>
                      <a:pathLst>
                        <a:path w="37" h="9">
                          <a:moveTo>
                            <a:pt x="0" y="0"/>
                          </a:moveTo>
                          <a:lnTo>
                            <a:pt x="11" y="5"/>
                          </a:lnTo>
                          <a:lnTo>
                            <a:pt x="15" y="8"/>
                          </a:lnTo>
                          <a:lnTo>
                            <a:pt x="20" y="8"/>
                          </a:lnTo>
                          <a:lnTo>
                            <a:pt x="26" y="7"/>
                          </a:lnTo>
                          <a:lnTo>
                            <a:pt x="31" y="5"/>
                          </a:lnTo>
                          <a:lnTo>
                            <a:pt x="36" y="2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91" name="Freeform 41">
                      <a:extLst>
                        <a:ext uri="{FF2B5EF4-FFF2-40B4-BE49-F238E27FC236}">
                          <a16:creationId xmlns:a16="http://schemas.microsoft.com/office/drawing/2014/main" id="{5F5A1321-8668-908E-2526-ECA4A8EC35E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03" y="513"/>
                      <a:ext cx="13" cy="10"/>
                    </a:xfrm>
                    <a:custGeom>
                      <a:avLst/>
                      <a:gdLst>
                        <a:gd name="T0" fmla="*/ 0 w 13"/>
                        <a:gd name="T1" fmla="*/ 0 h 10"/>
                        <a:gd name="T2" fmla="*/ 7 w 13"/>
                        <a:gd name="T3" fmla="*/ 2 h 10"/>
                        <a:gd name="T4" fmla="*/ 11 w 13"/>
                        <a:gd name="T5" fmla="*/ 6 h 10"/>
                        <a:gd name="T6" fmla="*/ 12 w 13"/>
                        <a:gd name="T7" fmla="*/ 9 h 1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3" h="10">
                          <a:moveTo>
                            <a:pt x="0" y="0"/>
                          </a:moveTo>
                          <a:lnTo>
                            <a:pt x="7" y="2"/>
                          </a:lnTo>
                          <a:lnTo>
                            <a:pt x="11" y="6"/>
                          </a:lnTo>
                          <a:lnTo>
                            <a:pt x="12" y="9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92" name="Freeform 42">
                      <a:extLst>
                        <a:ext uri="{FF2B5EF4-FFF2-40B4-BE49-F238E27FC236}">
                          <a16:creationId xmlns:a16="http://schemas.microsoft.com/office/drawing/2014/main" id="{D53E04D6-39CB-22DA-8EB8-1284083E06E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87" y="502"/>
                      <a:ext cx="13" cy="13"/>
                    </a:xfrm>
                    <a:custGeom>
                      <a:avLst/>
                      <a:gdLst>
                        <a:gd name="T0" fmla="*/ 12 w 13"/>
                        <a:gd name="T1" fmla="*/ 0 h 13"/>
                        <a:gd name="T2" fmla="*/ 12 w 13"/>
                        <a:gd name="T3" fmla="*/ 1 h 13"/>
                        <a:gd name="T4" fmla="*/ 11 w 13"/>
                        <a:gd name="T5" fmla="*/ 3 h 13"/>
                        <a:gd name="T6" fmla="*/ 9 w 13"/>
                        <a:gd name="T7" fmla="*/ 8 h 13"/>
                        <a:gd name="T8" fmla="*/ 7 w 13"/>
                        <a:gd name="T9" fmla="*/ 9 h 13"/>
                        <a:gd name="T10" fmla="*/ 4 w 13"/>
                        <a:gd name="T11" fmla="*/ 10 h 13"/>
                        <a:gd name="T12" fmla="*/ 0 w 13"/>
                        <a:gd name="T13" fmla="*/ 12 h 13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0" t="0" r="r" b="b"/>
                      <a:pathLst>
                        <a:path w="13" h="13">
                          <a:moveTo>
                            <a:pt x="12" y="0"/>
                          </a:moveTo>
                          <a:lnTo>
                            <a:pt x="12" y="1"/>
                          </a:lnTo>
                          <a:lnTo>
                            <a:pt x="11" y="3"/>
                          </a:lnTo>
                          <a:lnTo>
                            <a:pt x="9" y="8"/>
                          </a:lnTo>
                          <a:lnTo>
                            <a:pt x="7" y="9"/>
                          </a:lnTo>
                          <a:lnTo>
                            <a:pt x="4" y="10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93" name="Freeform 43">
                      <a:extLst>
                        <a:ext uri="{FF2B5EF4-FFF2-40B4-BE49-F238E27FC236}">
                          <a16:creationId xmlns:a16="http://schemas.microsoft.com/office/drawing/2014/main" id="{812D91A3-0F9C-E3CB-C1E5-1D16DD2F6CD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47" y="493"/>
                      <a:ext cx="20" cy="8"/>
                    </a:xfrm>
                    <a:custGeom>
                      <a:avLst/>
                      <a:gdLst>
                        <a:gd name="T0" fmla="*/ 0 w 20"/>
                        <a:gd name="T1" fmla="*/ 0 h 8"/>
                        <a:gd name="T2" fmla="*/ 1 w 20"/>
                        <a:gd name="T3" fmla="*/ 3 h 8"/>
                        <a:gd name="T4" fmla="*/ 4 w 20"/>
                        <a:gd name="T5" fmla="*/ 5 h 8"/>
                        <a:gd name="T6" fmla="*/ 7 w 20"/>
                        <a:gd name="T7" fmla="*/ 7 h 8"/>
                        <a:gd name="T8" fmla="*/ 11 w 20"/>
                        <a:gd name="T9" fmla="*/ 7 h 8"/>
                        <a:gd name="T10" fmla="*/ 16 w 20"/>
                        <a:gd name="T11" fmla="*/ 7 h 8"/>
                        <a:gd name="T12" fmla="*/ 19 w 20"/>
                        <a:gd name="T13" fmla="*/ 7 h 8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0" t="0" r="r" b="b"/>
                      <a:pathLst>
                        <a:path w="20" h="8">
                          <a:moveTo>
                            <a:pt x="0" y="0"/>
                          </a:moveTo>
                          <a:lnTo>
                            <a:pt x="1" y="3"/>
                          </a:lnTo>
                          <a:lnTo>
                            <a:pt x="4" y="5"/>
                          </a:lnTo>
                          <a:lnTo>
                            <a:pt x="7" y="7"/>
                          </a:lnTo>
                          <a:lnTo>
                            <a:pt x="11" y="7"/>
                          </a:lnTo>
                          <a:lnTo>
                            <a:pt x="16" y="7"/>
                          </a:lnTo>
                          <a:lnTo>
                            <a:pt x="19" y="7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94" name="Freeform 44">
                      <a:extLst>
                        <a:ext uri="{FF2B5EF4-FFF2-40B4-BE49-F238E27FC236}">
                          <a16:creationId xmlns:a16="http://schemas.microsoft.com/office/drawing/2014/main" id="{34A91FE4-CE17-9863-A6C6-8598D52747D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401" y="561"/>
                      <a:ext cx="19" cy="4"/>
                    </a:xfrm>
                    <a:custGeom>
                      <a:avLst/>
                      <a:gdLst>
                        <a:gd name="T0" fmla="*/ 0 w 19"/>
                        <a:gd name="T1" fmla="*/ 0 h 4"/>
                        <a:gd name="T2" fmla="*/ 4 w 19"/>
                        <a:gd name="T3" fmla="*/ 2 h 4"/>
                        <a:gd name="T4" fmla="*/ 8 w 19"/>
                        <a:gd name="T5" fmla="*/ 3 h 4"/>
                        <a:gd name="T6" fmla="*/ 13 w 19"/>
                        <a:gd name="T7" fmla="*/ 3 h 4"/>
                        <a:gd name="T8" fmla="*/ 18 w 19"/>
                        <a:gd name="T9" fmla="*/ 3 h 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19" h="4">
                          <a:moveTo>
                            <a:pt x="0" y="0"/>
                          </a:moveTo>
                          <a:lnTo>
                            <a:pt x="4" y="2"/>
                          </a:lnTo>
                          <a:lnTo>
                            <a:pt x="8" y="3"/>
                          </a:lnTo>
                          <a:lnTo>
                            <a:pt x="13" y="3"/>
                          </a:lnTo>
                          <a:lnTo>
                            <a:pt x="18" y="3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95" name="Freeform 45">
                      <a:extLst>
                        <a:ext uri="{FF2B5EF4-FFF2-40B4-BE49-F238E27FC236}">
                          <a16:creationId xmlns:a16="http://schemas.microsoft.com/office/drawing/2014/main" id="{6112E590-0B20-982B-9618-D3920423C09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09" y="479"/>
                      <a:ext cx="17" cy="14"/>
                    </a:xfrm>
                    <a:custGeom>
                      <a:avLst/>
                      <a:gdLst>
                        <a:gd name="T0" fmla="*/ 0 w 17"/>
                        <a:gd name="T1" fmla="*/ 0 h 14"/>
                        <a:gd name="T2" fmla="*/ 5 w 17"/>
                        <a:gd name="T3" fmla="*/ 4 h 14"/>
                        <a:gd name="T4" fmla="*/ 9 w 17"/>
                        <a:gd name="T5" fmla="*/ 7 h 14"/>
                        <a:gd name="T6" fmla="*/ 12 w 17"/>
                        <a:gd name="T7" fmla="*/ 11 h 14"/>
                        <a:gd name="T8" fmla="*/ 16 w 17"/>
                        <a:gd name="T9" fmla="*/ 13 h 1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17" h="14">
                          <a:moveTo>
                            <a:pt x="0" y="0"/>
                          </a:moveTo>
                          <a:lnTo>
                            <a:pt x="5" y="4"/>
                          </a:lnTo>
                          <a:lnTo>
                            <a:pt x="9" y="7"/>
                          </a:lnTo>
                          <a:lnTo>
                            <a:pt x="12" y="11"/>
                          </a:lnTo>
                          <a:lnTo>
                            <a:pt x="16" y="13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bg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</p:grpSp>
              <p:grpSp>
                <p:nvGrpSpPr>
                  <p:cNvPr id="30776" name="Group 46">
                    <a:extLst>
                      <a:ext uri="{FF2B5EF4-FFF2-40B4-BE49-F238E27FC236}">
                        <a16:creationId xmlns:a16="http://schemas.microsoft.com/office/drawing/2014/main" id="{193DB3D7-8F7D-CBA7-CD7F-6EE7DCB6EAB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984" y="632"/>
                    <a:ext cx="188" cy="200"/>
                    <a:chOff x="3984" y="632"/>
                    <a:chExt cx="188" cy="200"/>
                  </a:xfrm>
                </p:grpSpPr>
                <p:sp>
                  <p:nvSpPr>
                    <p:cNvPr id="30777" name="Freeform 47">
                      <a:extLst>
                        <a:ext uri="{FF2B5EF4-FFF2-40B4-BE49-F238E27FC236}">
                          <a16:creationId xmlns:a16="http://schemas.microsoft.com/office/drawing/2014/main" id="{9B177C86-7934-A94B-F5E1-06D33B5465E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4" y="632"/>
                      <a:ext cx="188" cy="200"/>
                    </a:xfrm>
                    <a:custGeom>
                      <a:avLst/>
                      <a:gdLst>
                        <a:gd name="T0" fmla="*/ 2 w 188"/>
                        <a:gd name="T1" fmla="*/ 9 h 200"/>
                        <a:gd name="T2" fmla="*/ 125 w 188"/>
                        <a:gd name="T3" fmla="*/ 0 h 200"/>
                        <a:gd name="T4" fmla="*/ 160 w 188"/>
                        <a:gd name="T5" fmla="*/ 27 h 200"/>
                        <a:gd name="T6" fmla="*/ 174 w 188"/>
                        <a:gd name="T7" fmla="*/ 43 h 200"/>
                        <a:gd name="T8" fmla="*/ 182 w 188"/>
                        <a:gd name="T9" fmla="*/ 62 h 200"/>
                        <a:gd name="T10" fmla="*/ 185 w 188"/>
                        <a:gd name="T11" fmla="*/ 82 h 200"/>
                        <a:gd name="T12" fmla="*/ 187 w 188"/>
                        <a:gd name="T13" fmla="*/ 114 h 200"/>
                        <a:gd name="T14" fmla="*/ 182 w 188"/>
                        <a:gd name="T15" fmla="*/ 144 h 200"/>
                        <a:gd name="T16" fmla="*/ 167 w 188"/>
                        <a:gd name="T17" fmla="*/ 172 h 200"/>
                        <a:gd name="T18" fmla="*/ 0 w 188"/>
                        <a:gd name="T19" fmla="*/ 199 h 200"/>
                        <a:gd name="T20" fmla="*/ 20 w 188"/>
                        <a:gd name="T21" fmla="*/ 172 h 200"/>
                        <a:gd name="T22" fmla="*/ 31 w 188"/>
                        <a:gd name="T23" fmla="*/ 140 h 200"/>
                        <a:gd name="T24" fmla="*/ 33 w 188"/>
                        <a:gd name="T25" fmla="*/ 101 h 200"/>
                        <a:gd name="T26" fmla="*/ 33 w 188"/>
                        <a:gd name="T27" fmla="*/ 76 h 200"/>
                        <a:gd name="T28" fmla="*/ 15 w 188"/>
                        <a:gd name="T29" fmla="*/ 39 h 200"/>
                        <a:gd name="T30" fmla="*/ 2 w 188"/>
                        <a:gd name="T31" fmla="*/ 9 h 200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188" h="200">
                          <a:moveTo>
                            <a:pt x="2" y="9"/>
                          </a:moveTo>
                          <a:lnTo>
                            <a:pt x="125" y="0"/>
                          </a:lnTo>
                          <a:lnTo>
                            <a:pt x="160" y="27"/>
                          </a:lnTo>
                          <a:lnTo>
                            <a:pt x="174" y="43"/>
                          </a:lnTo>
                          <a:lnTo>
                            <a:pt x="182" y="62"/>
                          </a:lnTo>
                          <a:lnTo>
                            <a:pt x="185" y="82"/>
                          </a:lnTo>
                          <a:lnTo>
                            <a:pt x="187" y="114"/>
                          </a:lnTo>
                          <a:lnTo>
                            <a:pt x="182" y="144"/>
                          </a:lnTo>
                          <a:lnTo>
                            <a:pt x="167" y="172"/>
                          </a:lnTo>
                          <a:lnTo>
                            <a:pt x="0" y="199"/>
                          </a:lnTo>
                          <a:lnTo>
                            <a:pt x="20" y="172"/>
                          </a:lnTo>
                          <a:lnTo>
                            <a:pt x="31" y="140"/>
                          </a:lnTo>
                          <a:lnTo>
                            <a:pt x="33" y="101"/>
                          </a:lnTo>
                          <a:lnTo>
                            <a:pt x="33" y="76"/>
                          </a:lnTo>
                          <a:lnTo>
                            <a:pt x="15" y="39"/>
                          </a:lnTo>
                          <a:lnTo>
                            <a:pt x="2" y="9"/>
                          </a:lnTo>
                        </a:path>
                      </a:pathLst>
                    </a:custGeom>
                    <a:solidFill>
                      <a:srgbClr val="9FBFFF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IE"/>
                    </a:p>
                  </p:txBody>
                </p:sp>
                <p:sp>
                  <p:nvSpPr>
                    <p:cNvPr id="30778" name="Oval 48">
                      <a:extLst>
                        <a:ext uri="{FF2B5EF4-FFF2-40B4-BE49-F238E27FC236}">
                          <a16:creationId xmlns:a16="http://schemas.microsoft.com/office/drawing/2014/main" id="{395EA872-E900-7573-DA38-D4B073F8B52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109" y="778"/>
                      <a:ext cx="18" cy="19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24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22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20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anose="05050102010706020507" pitchFamily="18" charset="2"/>
                        <a:buChar char=""/>
                        <a:defRPr sz="1600">
                          <a:solidFill>
                            <a:schemeClr val="tx2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algn="ctr" eaLnBrk="1" hangingPunct="1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en-IE" altLang="en-US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</p:grpSp>
        <p:grpSp>
          <p:nvGrpSpPr>
            <p:cNvPr id="30727" name="Group 49">
              <a:extLst>
                <a:ext uri="{FF2B5EF4-FFF2-40B4-BE49-F238E27FC236}">
                  <a16:creationId xmlns:a16="http://schemas.microsoft.com/office/drawing/2014/main" id="{8680EAC2-E956-EF6C-2479-3C1387D29A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52" y="432"/>
              <a:ext cx="861" cy="481"/>
              <a:chOff x="4852" y="432"/>
              <a:chExt cx="861" cy="481"/>
            </a:xfrm>
          </p:grpSpPr>
          <p:grpSp>
            <p:nvGrpSpPr>
              <p:cNvPr id="30728" name="Group 50">
                <a:extLst>
                  <a:ext uri="{FF2B5EF4-FFF2-40B4-BE49-F238E27FC236}">
                    <a16:creationId xmlns:a16="http://schemas.microsoft.com/office/drawing/2014/main" id="{B3C15898-5F2F-1845-9143-2FCDA56BB5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51" y="555"/>
                <a:ext cx="362" cy="291"/>
                <a:chOff x="5351" y="555"/>
                <a:chExt cx="362" cy="291"/>
              </a:xfrm>
            </p:grpSpPr>
            <p:sp>
              <p:nvSpPr>
                <p:cNvPr id="30753" name="Freeform 51">
                  <a:extLst>
                    <a:ext uri="{FF2B5EF4-FFF2-40B4-BE49-F238E27FC236}">
                      <a16:creationId xmlns:a16="http://schemas.microsoft.com/office/drawing/2014/main" id="{FAFDB0EF-95C0-E406-B09C-5677D406B1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1" y="555"/>
                  <a:ext cx="362" cy="291"/>
                </a:xfrm>
                <a:custGeom>
                  <a:avLst/>
                  <a:gdLst>
                    <a:gd name="T0" fmla="*/ 60 w 362"/>
                    <a:gd name="T1" fmla="*/ 290 h 291"/>
                    <a:gd name="T2" fmla="*/ 90 w 362"/>
                    <a:gd name="T3" fmla="*/ 288 h 291"/>
                    <a:gd name="T4" fmla="*/ 116 w 362"/>
                    <a:gd name="T5" fmla="*/ 284 h 291"/>
                    <a:gd name="T6" fmla="*/ 139 w 362"/>
                    <a:gd name="T7" fmla="*/ 279 h 291"/>
                    <a:gd name="T8" fmla="*/ 163 w 362"/>
                    <a:gd name="T9" fmla="*/ 269 h 291"/>
                    <a:gd name="T10" fmla="*/ 182 w 362"/>
                    <a:gd name="T11" fmla="*/ 258 h 291"/>
                    <a:gd name="T12" fmla="*/ 209 w 362"/>
                    <a:gd name="T13" fmla="*/ 240 h 291"/>
                    <a:gd name="T14" fmla="*/ 237 w 362"/>
                    <a:gd name="T15" fmla="*/ 210 h 291"/>
                    <a:gd name="T16" fmla="*/ 266 w 362"/>
                    <a:gd name="T17" fmla="*/ 180 h 291"/>
                    <a:gd name="T18" fmla="*/ 292 w 362"/>
                    <a:gd name="T19" fmla="*/ 139 h 291"/>
                    <a:gd name="T20" fmla="*/ 316 w 362"/>
                    <a:gd name="T21" fmla="*/ 115 h 291"/>
                    <a:gd name="T22" fmla="*/ 337 w 362"/>
                    <a:gd name="T23" fmla="*/ 96 h 291"/>
                    <a:gd name="T24" fmla="*/ 344 w 362"/>
                    <a:gd name="T25" fmla="*/ 91 h 291"/>
                    <a:gd name="T26" fmla="*/ 347 w 362"/>
                    <a:gd name="T27" fmla="*/ 87 h 291"/>
                    <a:gd name="T28" fmla="*/ 349 w 362"/>
                    <a:gd name="T29" fmla="*/ 84 h 291"/>
                    <a:gd name="T30" fmla="*/ 351 w 362"/>
                    <a:gd name="T31" fmla="*/ 79 h 291"/>
                    <a:gd name="T32" fmla="*/ 352 w 362"/>
                    <a:gd name="T33" fmla="*/ 75 h 291"/>
                    <a:gd name="T34" fmla="*/ 351 w 362"/>
                    <a:gd name="T35" fmla="*/ 69 h 291"/>
                    <a:gd name="T36" fmla="*/ 349 w 362"/>
                    <a:gd name="T37" fmla="*/ 64 h 291"/>
                    <a:gd name="T38" fmla="*/ 345 w 362"/>
                    <a:gd name="T39" fmla="*/ 62 h 291"/>
                    <a:gd name="T40" fmla="*/ 339 w 362"/>
                    <a:gd name="T41" fmla="*/ 61 h 291"/>
                    <a:gd name="T42" fmla="*/ 348 w 362"/>
                    <a:gd name="T43" fmla="*/ 56 h 291"/>
                    <a:gd name="T44" fmla="*/ 352 w 362"/>
                    <a:gd name="T45" fmla="*/ 52 h 291"/>
                    <a:gd name="T46" fmla="*/ 355 w 362"/>
                    <a:gd name="T47" fmla="*/ 48 h 291"/>
                    <a:gd name="T48" fmla="*/ 358 w 362"/>
                    <a:gd name="T49" fmla="*/ 43 h 291"/>
                    <a:gd name="T50" fmla="*/ 360 w 362"/>
                    <a:gd name="T51" fmla="*/ 38 h 291"/>
                    <a:gd name="T52" fmla="*/ 361 w 362"/>
                    <a:gd name="T53" fmla="*/ 34 h 291"/>
                    <a:gd name="T54" fmla="*/ 360 w 362"/>
                    <a:gd name="T55" fmla="*/ 30 h 291"/>
                    <a:gd name="T56" fmla="*/ 359 w 362"/>
                    <a:gd name="T57" fmla="*/ 26 h 291"/>
                    <a:gd name="T58" fmla="*/ 358 w 362"/>
                    <a:gd name="T59" fmla="*/ 22 h 291"/>
                    <a:gd name="T60" fmla="*/ 354 w 362"/>
                    <a:gd name="T61" fmla="*/ 20 h 291"/>
                    <a:gd name="T62" fmla="*/ 351 w 362"/>
                    <a:gd name="T63" fmla="*/ 18 h 291"/>
                    <a:gd name="T64" fmla="*/ 346 w 362"/>
                    <a:gd name="T65" fmla="*/ 18 h 291"/>
                    <a:gd name="T66" fmla="*/ 342 w 362"/>
                    <a:gd name="T67" fmla="*/ 18 h 291"/>
                    <a:gd name="T68" fmla="*/ 341 w 362"/>
                    <a:gd name="T69" fmla="*/ 12 h 291"/>
                    <a:gd name="T70" fmla="*/ 338 w 362"/>
                    <a:gd name="T71" fmla="*/ 7 h 291"/>
                    <a:gd name="T72" fmla="*/ 335 w 362"/>
                    <a:gd name="T73" fmla="*/ 4 h 291"/>
                    <a:gd name="T74" fmla="*/ 330 w 362"/>
                    <a:gd name="T75" fmla="*/ 2 h 291"/>
                    <a:gd name="T76" fmla="*/ 326 w 362"/>
                    <a:gd name="T77" fmla="*/ 0 h 291"/>
                    <a:gd name="T78" fmla="*/ 320 w 362"/>
                    <a:gd name="T79" fmla="*/ 0 h 291"/>
                    <a:gd name="T80" fmla="*/ 314 w 362"/>
                    <a:gd name="T81" fmla="*/ 1 h 291"/>
                    <a:gd name="T82" fmla="*/ 306 w 362"/>
                    <a:gd name="T83" fmla="*/ 3 h 291"/>
                    <a:gd name="T84" fmla="*/ 286 w 362"/>
                    <a:gd name="T85" fmla="*/ 3 h 291"/>
                    <a:gd name="T86" fmla="*/ 263 w 362"/>
                    <a:gd name="T87" fmla="*/ 0 h 291"/>
                    <a:gd name="T88" fmla="*/ 239 w 362"/>
                    <a:gd name="T89" fmla="*/ 2 h 291"/>
                    <a:gd name="T90" fmla="*/ 231 w 362"/>
                    <a:gd name="T91" fmla="*/ 2 h 291"/>
                    <a:gd name="T92" fmla="*/ 211 w 362"/>
                    <a:gd name="T93" fmla="*/ 0 h 291"/>
                    <a:gd name="T94" fmla="*/ 202 w 362"/>
                    <a:gd name="T95" fmla="*/ 2 h 291"/>
                    <a:gd name="T96" fmla="*/ 185 w 362"/>
                    <a:gd name="T97" fmla="*/ 8 h 291"/>
                    <a:gd name="T98" fmla="*/ 162 w 362"/>
                    <a:gd name="T99" fmla="*/ 16 h 291"/>
                    <a:gd name="T100" fmla="*/ 139 w 362"/>
                    <a:gd name="T101" fmla="*/ 21 h 291"/>
                    <a:gd name="T102" fmla="*/ 128 w 362"/>
                    <a:gd name="T103" fmla="*/ 24 h 291"/>
                    <a:gd name="T104" fmla="*/ 101 w 362"/>
                    <a:gd name="T105" fmla="*/ 33 h 291"/>
                    <a:gd name="T106" fmla="*/ 88 w 362"/>
                    <a:gd name="T107" fmla="*/ 32 h 291"/>
                    <a:gd name="T108" fmla="*/ 77 w 362"/>
                    <a:gd name="T109" fmla="*/ 33 h 291"/>
                    <a:gd name="T110" fmla="*/ 69 w 362"/>
                    <a:gd name="T111" fmla="*/ 42 h 291"/>
                    <a:gd name="T112" fmla="*/ 64 w 362"/>
                    <a:gd name="T113" fmla="*/ 51 h 291"/>
                    <a:gd name="T114" fmla="*/ 48 w 362"/>
                    <a:gd name="T115" fmla="*/ 86 h 291"/>
                    <a:gd name="T116" fmla="*/ 40 w 362"/>
                    <a:gd name="T117" fmla="*/ 102 h 291"/>
                    <a:gd name="T118" fmla="*/ 36 w 362"/>
                    <a:gd name="T119" fmla="*/ 118 h 291"/>
                    <a:gd name="T120" fmla="*/ 29 w 362"/>
                    <a:gd name="T121" fmla="*/ 136 h 291"/>
                    <a:gd name="T122" fmla="*/ 0 w 362"/>
                    <a:gd name="T123" fmla="*/ 169 h 291"/>
                    <a:gd name="T124" fmla="*/ 60 w 362"/>
                    <a:gd name="T125" fmla="*/ 290 h 291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0" t="0" r="r" b="b"/>
                  <a:pathLst>
                    <a:path w="362" h="291">
                      <a:moveTo>
                        <a:pt x="60" y="290"/>
                      </a:moveTo>
                      <a:lnTo>
                        <a:pt x="90" y="288"/>
                      </a:lnTo>
                      <a:lnTo>
                        <a:pt x="116" y="284"/>
                      </a:lnTo>
                      <a:lnTo>
                        <a:pt x="139" y="279"/>
                      </a:lnTo>
                      <a:lnTo>
                        <a:pt x="163" y="269"/>
                      </a:lnTo>
                      <a:lnTo>
                        <a:pt x="182" y="258"/>
                      </a:lnTo>
                      <a:lnTo>
                        <a:pt x="209" y="240"/>
                      </a:lnTo>
                      <a:lnTo>
                        <a:pt x="237" y="210"/>
                      </a:lnTo>
                      <a:lnTo>
                        <a:pt x="266" y="180"/>
                      </a:lnTo>
                      <a:lnTo>
                        <a:pt x="292" y="139"/>
                      </a:lnTo>
                      <a:lnTo>
                        <a:pt x="316" y="115"/>
                      </a:lnTo>
                      <a:lnTo>
                        <a:pt x="337" y="96"/>
                      </a:lnTo>
                      <a:lnTo>
                        <a:pt x="344" y="91"/>
                      </a:lnTo>
                      <a:lnTo>
                        <a:pt x="347" y="87"/>
                      </a:lnTo>
                      <a:lnTo>
                        <a:pt x="349" y="84"/>
                      </a:lnTo>
                      <a:lnTo>
                        <a:pt x="351" y="79"/>
                      </a:lnTo>
                      <a:lnTo>
                        <a:pt x="352" y="75"/>
                      </a:lnTo>
                      <a:lnTo>
                        <a:pt x="351" y="69"/>
                      </a:lnTo>
                      <a:lnTo>
                        <a:pt x="349" y="64"/>
                      </a:lnTo>
                      <a:lnTo>
                        <a:pt x="345" y="62"/>
                      </a:lnTo>
                      <a:lnTo>
                        <a:pt x="339" y="61"/>
                      </a:lnTo>
                      <a:lnTo>
                        <a:pt x="348" y="56"/>
                      </a:lnTo>
                      <a:lnTo>
                        <a:pt x="352" y="52"/>
                      </a:lnTo>
                      <a:lnTo>
                        <a:pt x="355" y="48"/>
                      </a:lnTo>
                      <a:lnTo>
                        <a:pt x="358" y="43"/>
                      </a:lnTo>
                      <a:lnTo>
                        <a:pt x="360" y="38"/>
                      </a:lnTo>
                      <a:lnTo>
                        <a:pt x="361" y="34"/>
                      </a:lnTo>
                      <a:lnTo>
                        <a:pt x="360" y="30"/>
                      </a:lnTo>
                      <a:lnTo>
                        <a:pt x="359" y="26"/>
                      </a:lnTo>
                      <a:lnTo>
                        <a:pt x="358" y="22"/>
                      </a:lnTo>
                      <a:lnTo>
                        <a:pt x="354" y="20"/>
                      </a:lnTo>
                      <a:lnTo>
                        <a:pt x="351" y="18"/>
                      </a:lnTo>
                      <a:lnTo>
                        <a:pt x="346" y="18"/>
                      </a:lnTo>
                      <a:lnTo>
                        <a:pt x="342" y="18"/>
                      </a:lnTo>
                      <a:lnTo>
                        <a:pt x="341" y="12"/>
                      </a:lnTo>
                      <a:lnTo>
                        <a:pt x="338" y="7"/>
                      </a:lnTo>
                      <a:lnTo>
                        <a:pt x="335" y="4"/>
                      </a:lnTo>
                      <a:lnTo>
                        <a:pt x="330" y="2"/>
                      </a:lnTo>
                      <a:lnTo>
                        <a:pt x="326" y="0"/>
                      </a:lnTo>
                      <a:lnTo>
                        <a:pt x="320" y="0"/>
                      </a:lnTo>
                      <a:lnTo>
                        <a:pt x="314" y="1"/>
                      </a:lnTo>
                      <a:lnTo>
                        <a:pt x="306" y="3"/>
                      </a:lnTo>
                      <a:lnTo>
                        <a:pt x="286" y="3"/>
                      </a:lnTo>
                      <a:lnTo>
                        <a:pt x="263" y="0"/>
                      </a:lnTo>
                      <a:lnTo>
                        <a:pt x="239" y="2"/>
                      </a:lnTo>
                      <a:lnTo>
                        <a:pt x="231" y="2"/>
                      </a:lnTo>
                      <a:lnTo>
                        <a:pt x="211" y="0"/>
                      </a:lnTo>
                      <a:lnTo>
                        <a:pt x="202" y="2"/>
                      </a:lnTo>
                      <a:lnTo>
                        <a:pt x="185" y="8"/>
                      </a:lnTo>
                      <a:lnTo>
                        <a:pt x="162" y="16"/>
                      </a:lnTo>
                      <a:lnTo>
                        <a:pt x="139" y="21"/>
                      </a:lnTo>
                      <a:lnTo>
                        <a:pt x="128" y="24"/>
                      </a:lnTo>
                      <a:lnTo>
                        <a:pt x="101" y="33"/>
                      </a:lnTo>
                      <a:lnTo>
                        <a:pt x="88" y="32"/>
                      </a:lnTo>
                      <a:lnTo>
                        <a:pt x="77" y="33"/>
                      </a:lnTo>
                      <a:lnTo>
                        <a:pt x="69" y="42"/>
                      </a:lnTo>
                      <a:lnTo>
                        <a:pt x="64" y="51"/>
                      </a:lnTo>
                      <a:lnTo>
                        <a:pt x="48" y="86"/>
                      </a:lnTo>
                      <a:lnTo>
                        <a:pt x="40" y="102"/>
                      </a:lnTo>
                      <a:lnTo>
                        <a:pt x="36" y="118"/>
                      </a:lnTo>
                      <a:lnTo>
                        <a:pt x="29" y="136"/>
                      </a:lnTo>
                      <a:lnTo>
                        <a:pt x="0" y="169"/>
                      </a:lnTo>
                      <a:lnTo>
                        <a:pt x="60" y="290"/>
                      </a:lnTo>
                    </a:path>
                  </a:pathLst>
                </a:custGeom>
                <a:solidFill>
                  <a:srgbClr val="FF9F9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54" name="Freeform 52">
                  <a:extLst>
                    <a:ext uri="{FF2B5EF4-FFF2-40B4-BE49-F238E27FC236}">
                      <a16:creationId xmlns:a16="http://schemas.microsoft.com/office/drawing/2014/main" id="{4A43C65E-39AC-08FE-432F-32F91DDAAE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95" y="579"/>
                  <a:ext cx="103" cy="90"/>
                </a:xfrm>
                <a:custGeom>
                  <a:avLst/>
                  <a:gdLst>
                    <a:gd name="T0" fmla="*/ 0 w 103"/>
                    <a:gd name="T1" fmla="*/ 0 h 90"/>
                    <a:gd name="T2" fmla="*/ 10 w 103"/>
                    <a:gd name="T3" fmla="*/ 6 h 90"/>
                    <a:gd name="T4" fmla="*/ 17 w 103"/>
                    <a:gd name="T5" fmla="*/ 16 h 90"/>
                    <a:gd name="T6" fmla="*/ 19 w 103"/>
                    <a:gd name="T7" fmla="*/ 27 h 90"/>
                    <a:gd name="T8" fmla="*/ 23 w 103"/>
                    <a:gd name="T9" fmla="*/ 30 h 90"/>
                    <a:gd name="T10" fmla="*/ 34 w 103"/>
                    <a:gd name="T11" fmla="*/ 30 h 90"/>
                    <a:gd name="T12" fmla="*/ 45 w 103"/>
                    <a:gd name="T13" fmla="*/ 27 h 90"/>
                    <a:gd name="T14" fmla="*/ 56 w 103"/>
                    <a:gd name="T15" fmla="*/ 27 h 90"/>
                    <a:gd name="T16" fmla="*/ 62 w 103"/>
                    <a:gd name="T17" fmla="*/ 34 h 90"/>
                    <a:gd name="T18" fmla="*/ 65 w 103"/>
                    <a:gd name="T19" fmla="*/ 43 h 90"/>
                    <a:gd name="T20" fmla="*/ 67 w 103"/>
                    <a:gd name="T21" fmla="*/ 53 h 90"/>
                    <a:gd name="T22" fmla="*/ 76 w 103"/>
                    <a:gd name="T23" fmla="*/ 59 h 90"/>
                    <a:gd name="T24" fmla="*/ 89 w 103"/>
                    <a:gd name="T25" fmla="*/ 64 h 90"/>
                    <a:gd name="T26" fmla="*/ 96 w 103"/>
                    <a:gd name="T27" fmla="*/ 75 h 90"/>
                    <a:gd name="T28" fmla="*/ 102 w 103"/>
                    <a:gd name="T29" fmla="*/ 89 h 9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03" h="90">
                      <a:moveTo>
                        <a:pt x="0" y="0"/>
                      </a:moveTo>
                      <a:lnTo>
                        <a:pt x="10" y="6"/>
                      </a:lnTo>
                      <a:lnTo>
                        <a:pt x="17" y="16"/>
                      </a:lnTo>
                      <a:lnTo>
                        <a:pt x="19" y="27"/>
                      </a:lnTo>
                      <a:lnTo>
                        <a:pt x="23" y="30"/>
                      </a:lnTo>
                      <a:lnTo>
                        <a:pt x="34" y="30"/>
                      </a:lnTo>
                      <a:lnTo>
                        <a:pt x="45" y="27"/>
                      </a:lnTo>
                      <a:lnTo>
                        <a:pt x="56" y="27"/>
                      </a:lnTo>
                      <a:lnTo>
                        <a:pt x="62" y="34"/>
                      </a:lnTo>
                      <a:lnTo>
                        <a:pt x="65" y="43"/>
                      </a:lnTo>
                      <a:lnTo>
                        <a:pt x="67" y="53"/>
                      </a:lnTo>
                      <a:lnTo>
                        <a:pt x="76" y="59"/>
                      </a:lnTo>
                      <a:lnTo>
                        <a:pt x="89" y="64"/>
                      </a:lnTo>
                      <a:lnTo>
                        <a:pt x="96" y="75"/>
                      </a:lnTo>
                      <a:lnTo>
                        <a:pt x="102" y="8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55" name="Freeform 53">
                  <a:extLst>
                    <a:ext uri="{FF2B5EF4-FFF2-40B4-BE49-F238E27FC236}">
                      <a16:creationId xmlns:a16="http://schemas.microsoft.com/office/drawing/2014/main" id="{84539AD8-1E3E-3390-4820-6461D250A3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99" y="588"/>
                  <a:ext cx="57" cy="54"/>
                </a:xfrm>
                <a:custGeom>
                  <a:avLst/>
                  <a:gdLst>
                    <a:gd name="T0" fmla="*/ 56 w 57"/>
                    <a:gd name="T1" fmla="*/ 0 h 54"/>
                    <a:gd name="T2" fmla="*/ 41 w 57"/>
                    <a:gd name="T3" fmla="*/ 9 h 54"/>
                    <a:gd name="T4" fmla="*/ 29 w 57"/>
                    <a:gd name="T5" fmla="*/ 21 h 54"/>
                    <a:gd name="T6" fmla="*/ 19 w 57"/>
                    <a:gd name="T7" fmla="*/ 33 h 54"/>
                    <a:gd name="T8" fmla="*/ 0 w 57"/>
                    <a:gd name="T9" fmla="*/ 53 h 5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" h="54">
                      <a:moveTo>
                        <a:pt x="56" y="0"/>
                      </a:moveTo>
                      <a:lnTo>
                        <a:pt x="41" y="9"/>
                      </a:lnTo>
                      <a:lnTo>
                        <a:pt x="29" y="21"/>
                      </a:lnTo>
                      <a:lnTo>
                        <a:pt x="19" y="33"/>
                      </a:lnTo>
                      <a:lnTo>
                        <a:pt x="0" y="5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56" name="Freeform 54">
                  <a:extLst>
                    <a:ext uri="{FF2B5EF4-FFF2-40B4-BE49-F238E27FC236}">
                      <a16:creationId xmlns:a16="http://schemas.microsoft.com/office/drawing/2014/main" id="{152F0A8C-E6FC-1B84-E93D-A43771A282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41" y="785"/>
                  <a:ext cx="27" cy="48"/>
                </a:xfrm>
                <a:custGeom>
                  <a:avLst/>
                  <a:gdLst>
                    <a:gd name="T0" fmla="*/ 20 w 27"/>
                    <a:gd name="T1" fmla="*/ 0 h 48"/>
                    <a:gd name="T2" fmla="*/ 26 w 27"/>
                    <a:gd name="T3" fmla="*/ 9 h 48"/>
                    <a:gd name="T4" fmla="*/ 26 w 27"/>
                    <a:gd name="T5" fmla="*/ 21 h 48"/>
                    <a:gd name="T6" fmla="*/ 22 w 27"/>
                    <a:gd name="T7" fmla="*/ 35 h 48"/>
                    <a:gd name="T8" fmla="*/ 13 w 27"/>
                    <a:gd name="T9" fmla="*/ 42 h 48"/>
                    <a:gd name="T10" fmla="*/ 0 w 27"/>
                    <a:gd name="T11" fmla="*/ 47 h 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7" h="48">
                      <a:moveTo>
                        <a:pt x="20" y="0"/>
                      </a:moveTo>
                      <a:lnTo>
                        <a:pt x="26" y="9"/>
                      </a:lnTo>
                      <a:lnTo>
                        <a:pt x="26" y="21"/>
                      </a:lnTo>
                      <a:lnTo>
                        <a:pt x="22" y="35"/>
                      </a:lnTo>
                      <a:lnTo>
                        <a:pt x="13" y="42"/>
                      </a:lnTo>
                      <a:lnTo>
                        <a:pt x="0" y="4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57" name="Freeform 55">
                  <a:extLst>
                    <a:ext uri="{FF2B5EF4-FFF2-40B4-BE49-F238E27FC236}">
                      <a16:creationId xmlns:a16="http://schemas.microsoft.com/office/drawing/2014/main" id="{867C433E-3091-75C2-C12D-702EFF3402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9" y="669"/>
                  <a:ext cx="50" cy="34"/>
                </a:xfrm>
                <a:custGeom>
                  <a:avLst/>
                  <a:gdLst>
                    <a:gd name="T0" fmla="*/ 0 w 50"/>
                    <a:gd name="T1" fmla="*/ 33 h 34"/>
                    <a:gd name="T2" fmla="*/ 22 w 50"/>
                    <a:gd name="T3" fmla="*/ 26 h 34"/>
                    <a:gd name="T4" fmla="*/ 40 w 50"/>
                    <a:gd name="T5" fmla="*/ 12 h 34"/>
                    <a:gd name="T6" fmla="*/ 49 w 50"/>
                    <a:gd name="T7" fmla="*/ 0 h 34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0" h="34">
                      <a:moveTo>
                        <a:pt x="0" y="33"/>
                      </a:moveTo>
                      <a:lnTo>
                        <a:pt x="22" y="26"/>
                      </a:lnTo>
                      <a:lnTo>
                        <a:pt x="40" y="12"/>
                      </a:lnTo>
                      <a:lnTo>
                        <a:pt x="49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58" name="Freeform 56">
                  <a:extLst>
                    <a:ext uri="{FF2B5EF4-FFF2-40B4-BE49-F238E27FC236}">
                      <a16:creationId xmlns:a16="http://schemas.microsoft.com/office/drawing/2014/main" id="{EED01E3C-1FD5-E8B5-E076-B7231AFC09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82" y="625"/>
                  <a:ext cx="26" cy="49"/>
                </a:xfrm>
                <a:custGeom>
                  <a:avLst/>
                  <a:gdLst>
                    <a:gd name="T0" fmla="*/ 25 w 26"/>
                    <a:gd name="T1" fmla="*/ 0 h 49"/>
                    <a:gd name="T2" fmla="*/ 16 w 26"/>
                    <a:gd name="T3" fmla="*/ 25 h 49"/>
                    <a:gd name="T4" fmla="*/ 5 w 26"/>
                    <a:gd name="T5" fmla="*/ 42 h 49"/>
                    <a:gd name="T6" fmla="*/ 0 w 26"/>
                    <a:gd name="T7" fmla="*/ 48 h 49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6" h="49">
                      <a:moveTo>
                        <a:pt x="25" y="0"/>
                      </a:moveTo>
                      <a:lnTo>
                        <a:pt x="16" y="25"/>
                      </a:lnTo>
                      <a:lnTo>
                        <a:pt x="5" y="42"/>
                      </a:lnTo>
                      <a:lnTo>
                        <a:pt x="0" y="4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59" name="Freeform 57">
                  <a:extLst>
                    <a:ext uri="{FF2B5EF4-FFF2-40B4-BE49-F238E27FC236}">
                      <a16:creationId xmlns:a16="http://schemas.microsoft.com/office/drawing/2014/main" id="{5C9EBAC7-D670-0BEE-5E66-0AAA2206A2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11" y="618"/>
                  <a:ext cx="80" cy="41"/>
                </a:xfrm>
                <a:custGeom>
                  <a:avLst/>
                  <a:gdLst>
                    <a:gd name="T0" fmla="*/ 79 w 80"/>
                    <a:gd name="T1" fmla="*/ 0 h 41"/>
                    <a:gd name="T2" fmla="*/ 75 w 80"/>
                    <a:gd name="T3" fmla="*/ 2 h 41"/>
                    <a:gd name="T4" fmla="*/ 67 w 80"/>
                    <a:gd name="T5" fmla="*/ 6 h 41"/>
                    <a:gd name="T6" fmla="*/ 55 w 80"/>
                    <a:gd name="T7" fmla="*/ 12 h 41"/>
                    <a:gd name="T8" fmla="*/ 46 w 80"/>
                    <a:gd name="T9" fmla="*/ 17 h 41"/>
                    <a:gd name="T10" fmla="*/ 32 w 80"/>
                    <a:gd name="T11" fmla="*/ 22 h 41"/>
                    <a:gd name="T12" fmla="*/ 25 w 80"/>
                    <a:gd name="T13" fmla="*/ 26 h 41"/>
                    <a:gd name="T14" fmla="*/ 11 w 80"/>
                    <a:gd name="T15" fmla="*/ 33 h 41"/>
                    <a:gd name="T16" fmla="*/ 0 w 80"/>
                    <a:gd name="T17" fmla="*/ 40 h 4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0" h="41">
                      <a:moveTo>
                        <a:pt x="79" y="0"/>
                      </a:moveTo>
                      <a:lnTo>
                        <a:pt x="75" y="2"/>
                      </a:lnTo>
                      <a:lnTo>
                        <a:pt x="67" y="6"/>
                      </a:lnTo>
                      <a:lnTo>
                        <a:pt x="55" y="12"/>
                      </a:lnTo>
                      <a:lnTo>
                        <a:pt x="46" y="17"/>
                      </a:lnTo>
                      <a:lnTo>
                        <a:pt x="32" y="22"/>
                      </a:lnTo>
                      <a:lnTo>
                        <a:pt x="25" y="26"/>
                      </a:lnTo>
                      <a:lnTo>
                        <a:pt x="11" y="33"/>
                      </a:lnTo>
                      <a:lnTo>
                        <a:pt x="0" y="4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0" name="Freeform 58">
                  <a:extLst>
                    <a:ext uri="{FF2B5EF4-FFF2-40B4-BE49-F238E27FC236}">
                      <a16:creationId xmlns:a16="http://schemas.microsoft.com/office/drawing/2014/main" id="{724416E9-703F-3D77-BF7D-56C9DA3B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78" y="584"/>
                  <a:ext cx="98" cy="42"/>
                </a:xfrm>
                <a:custGeom>
                  <a:avLst/>
                  <a:gdLst>
                    <a:gd name="T0" fmla="*/ 97 w 98"/>
                    <a:gd name="T1" fmla="*/ 0 h 42"/>
                    <a:gd name="T2" fmla="*/ 90 w 98"/>
                    <a:gd name="T3" fmla="*/ 3 h 42"/>
                    <a:gd name="T4" fmla="*/ 80 w 98"/>
                    <a:gd name="T5" fmla="*/ 10 h 42"/>
                    <a:gd name="T6" fmla="*/ 68 w 98"/>
                    <a:gd name="T7" fmla="*/ 12 h 42"/>
                    <a:gd name="T8" fmla="*/ 56 w 98"/>
                    <a:gd name="T9" fmla="*/ 16 h 42"/>
                    <a:gd name="T10" fmla="*/ 47 w 98"/>
                    <a:gd name="T11" fmla="*/ 19 h 42"/>
                    <a:gd name="T12" fmla="*/ 37 w 98"/>
                    <a:gd name="T13" fmla="*/ 23 h 42"/>
                    <a:gd name="T14" fmla="*/ 29 w 98"/>
                    <a:gd name="T15" fmla="*/ 30 h 42"/>
                    <a:gd name="T16" fmla="*/ 22 w 98"/>
                    <a:gd name="T17" fmla="*/ 34 h 42"/>
                    <a:gd name="T18" fmla="*/ 0 w 98"/>
                    <a:gd name="T19" fmla="*/ 41 h 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98" h="42">
                      <a:moveTo>
                        <a:pt x="97" y="0"/>
                      </a:moveTo>
                      <a:lnTo>
                        <a:pt x="90" y="3"/>
                      </a:lnTo>
                      <a:lnTo>
                        <a:pt x="80" y="10"/>
                      </a:lnTo>
                      <a:lnTo>
                        <a:pt x="68" y="12"/>
                      </a:lnTo>
                      <a:lnTo>
                        <a:pt x="56" y="16"/>
                      </a:lnTo>
                      <a:lnTo>
                        <a:pt x="47" y="19"/>
                      </a:lnTo>
                      <a:lnTo>
                        <a:pt x="37" y="23"/>
                      </a:lnTo>
                      <a:lnTo>
                        <a:pt x="29" y="30"/>
                      </a:lnTo>
                      <a:lnTo>
                        <a:pt x="22" y="34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1" name="Freeform 59">
                  <a:extLst>
                    <a:ext uri="{FF2B5EF4-FFF2-40B4-BE49-F238E27FC236}">
                      <a16:creationId xmlns:a16="http://schemas.microsoft.com/office/drawing/2014/main" id="{1FC5D2CD-CD74-8458-AA60-593317D188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45" y="559"/>
                  <a:ext cx="115" cy="42"/>
                </a:xfrm>
                <a:custGeom>
                  <a:avLst/>
                  <a:gdLst>
                    <a:gd name="T0" fmla="*/ 114 w 115"/>
                    <a:gd name="T1" fmla="*/ 0 h 42"/>
                    <a:gd name="T2" fmla="*/ 64 w 115"/>
                    <a:gd name="T3" fmla="*/ 10 h 42"/>
                    <a:gd name="T4" fmla="*/ 52 w 115"/>
                    <a:gd name="T5" fmla="*/ 12 h 42"/>
                    <a:gd name="T6" fmla="*/ 37 w 115"/>
                    <a:gd name="T7" fmla="*/ 23 h 42"/>
                    <a:gd name="T8" fmla="*/ 23 w 115"/>
                    <a:gd name="T9" fmla="*/ 31 h 42"/>
                    <a:gd name="T10" fmla="*/ 9 w 115"/>
                    <a:gd name="T11" fmla="*/ 36 h 42"/>
                    <a:gd name="T12" fmla="*/ 0 w 115"/>
                    <a:gd name="T13" fmla="*/ 41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5" h="42">
                      <a:moveTo>
                        <a:pt x="114" y="0"/>
                      </a:moveTo>
                      <a:lnTo>
                        <a:pt x="64" y="10"/>
                      </a:lnTo>
                      <a:lnTo>
                        <a:pt x="52" y="12"/>
                      </a:lnTo>
                      <a:lnTo>
                        <a:pt x="37" y="23"/>
                      </a:lnTo>
                      <a:lnTo>
                        <a:pt x="23" y="31"/>
                      </a:lnTo>
                      <a:lnTo>
                        <a:pt x="9" y="36"/>
                      </a:lnTo>
                      <a:lnTo>
                        <a:pt x="0" y="4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2" name="Freeform 60">
                  <a:extLst>
                    <a:ext uri="{FF2B5EF4-FFF2-40B4-BE49-F238E27FC236}">
                      <a16:creationId xmlns:a16="http://schemas.microsoft.com/office/drawing/2014/main" id="{AF91C106-B97C-91F7-C88E-CBE44CF70F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72" y="573"/>
                  <a:ext cx="36" cy="18"/>
                </a:xfrm>
                <a:custGeom>
                  <a:avLst/>
                  <a:gdLst>
                    <a:gd name="T0" fmla="*/ 35 w 36"/>
                    <a:gd name="T1" fmla="*/ 6 h 18"/>
                    <a:gd name="T2" fmla="*/ 31 w 36"/>
                    <a:gd name="T3" fmla="*/ 10 h 18"/>
                    <a:gd name="T4" fmla="*/ 26 w 36"/>
                    <a:gd name="T5" fmla="*/ 13 h 18"/>
                    <a:gd name="T6" fmla="*/ 22 w 36"/>
                    <a:gd name="T7" fmla="*/ 15 h 18"/>
                    <a:gd name="T8" fmla="*/ 18 w 36"/>
                    <a:gd name="T9" fmla="*/ 17 h 18"/>
                    <a:gd name="T10" fmla="*/ 15 w 36"/>
                    <a:gd name="T11" fmla="*/ 17 h 18"/>
                    <a:gd name="T12" fmla="*/ 12 w 36"/>
                    <a:gd name="T13" fmla="*/ 15 h 18"/>
                    <a:gd name="T14" fmla="*/ 8 w 36"/>
                    <a:gd name="T15" fmla="*/ 14 h 18"/>
                    <a:gd name="T16" fmla="*/ 3 w 36"/>
                    <a:gd name="T17" fmla="*/ 13 h 18"/>
                    <a:gd name="T18" fmla="*/ 0 w 36"/>
                    <a:gd name="T19" fmla="*/ 12 h 18"/>
                    <a:gd name="T20" fmla="*/ 21 w 36"/>
                    <a:gd name="T21" fmla="*/ 0 h 1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36" h="18">
                      <a:moveTo>
                        <a:pt x="35" y="6"/>
                      </a:moveTo>
                      <a:lnTo>
                        <a:pt x="31" y="10"/>
                      </a:lnTo>
                      <a:lnTo>
                        <a:pt x="26" y="13"/>
                      </a:lnTo>
                      <a:lnTo>
                        <a:pt x="22" y="15"/>
                      </a:lnTo>
                      <a:lnTo>
                        <a:pt x="18" y="17"/>
                      </a:lnTo>
                      <a:lnTo>
                        <a:pt x="15" y="17"/>
                      </a:lnTo>
                      <a:lnTo>
                        <a:pt x="12" y="15"/>
                      </a:lnTo>
                      <a:lnTo>
                        <a:pt x="8" y="14"/>
                      </a:lnTo>
                      <a:lnTo>
                        <a:pt x="3" y="13"/>
                      </a:lnTo>
                      <a:lnTo>
                        <a:pt x="0" y="12"/>
                      </a:lnTo>
                      <a:lnTo>
                        <a:pt x="21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3" name="Freeform 61">
                  <a:extLst>
                    <a:ext uri="{FF2B5EF4-FFF2-40B4-BE49-F238E27FC236}">
                      <a16:creationId xmlns:a16="http://schemas.microsoft.com/office/drawing/2014/main" id="{2BC75A72-61E6-B8B3-9412-46CCE4A39A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79" y="622"/>
                  <a:ext cx="23" cy="7"/>
                </a:xfrm>
                <a:custGeom>
                  <a:avLst/>
                  <a:gdLst>
                    <a:gd name="T0" fmla="*/ 0 w 23"/>
                    <a:gd name="T1" fmla="*/ 1 h 7"/>
                    <a:gd name="T2" fmla="*/ 5 w 23"/>
                    <a:gd name="T3" fmla="*/ 4 h 7"/>
                    <a:gd name="T4" fmla="*/ 11 w 23"/>
                    <a:gd name="T5" fmla="*/ 6 h 7"/>
                    <a:gd name="T6" fmla="*/ 16 w 23"/>
                    <a:gd name="T7" fmla="*/ 3 h 7"/>
                    <a:gd name="T8" fmla="*/ 22 w 23"/>
                    <a:gd name="T9" fmla="*/ 0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3" h="7">
                      <a:moveTo>
                        <a:pt x="0" y="1"/>
                      </a:moveTo>
                      <a:lnTo>
                        <a:pt x="5" y="4"/>
                      </a:lnTo>
                      <a:lnTo>
                        <a:pt x="11" y="6"/>
                      </a:lnTo>
                      <a:lnTo>
                        <a:pt x="16" y="3"/>
                      </a:lnTo>
                      <a:lnTo>
                        <a:pt x="22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4" name="Freeform 62">
                  <a:extLst>
                    <a:ext uri="{FF2B5EF4-FFF2-40B4-BE49-F238E27FC236}">
                      <a16:creationId xmlns:a16="http://schemas.microsoft.com/office/drawing/2014/main" id="{5DFB6B77-BADC-6E04-D8EB-E4A8D34694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54" y="560"/>
                  <a:ext cx="36" cy="10"/>
                </a:xfrm>
                <a:custGeom>
                  <a:avLst/>
                  <a:gdLst>
                    <a:gd name="T0" fmla="*/ 0 w 36"/>
                    <a:gd name="T1" fmla="*/ 0 h 10"/>
                    <a:gd name="T2" fmla="*/ 11 w 36"/>
                    <a:gd name="T3" fmla="*/ 6 h 10"/>
                    <a:gd name="T4" fmla="*/ 15 w 36"/>
                    <a:gd name="T5" fmla="*/ 9 h 10"/>
                    <a:gd name="T6" fmla="*/ 19 w 36"/>
                    <a:gd name="T7" fmla="*/ 9 h 10"/>
                    <a:gd name="T8" fmla="*/ 25 w 36"/>
                    <a:gd name="T9" fmla="*/ 8 h 10"/>
                    <a:gd name="T10" fmla="*/ 30 w 36"/>
                    <a:gd name="T11" fmla="*/ 6 h 10"/>
                    <a:gd name="T12" fmla="*/ 35 w 36"/>
                    <a:gd name="T13" fmla="*/ 3 h 1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" h="10">
                      <a:moveTo>
                        <a:pt x="0" y="0"/>
                      </a:moveTo>
                      <a:lnTo>
                        <a:pt x="11" y="6"/>
                      </a:lnTo>
                      <a:lnTo>
                        <a:pt x="15" y="9"/>
                      </a:lnTo>
                      <a:lnTo>
                        <a:pt x="19" y="9"/>
                      </a:lnTo>
                      <a:lnTo>
                        <a:pt x="25" y="8"/>
                      </a:lnTo>
                      <a:lnTo>
                        <a:pt x="30" y="6"/>
                      </a:lnTo>
                      <a:lnTo>
                        <a:pt x="35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5" name="Freeform 63">
                  <a:extLst>
                    <a:ext uri="{FF2B5EF4-FFF2-40B4-BE49-F238E27FC236}">
                      <a16:creationId xmlns:a16="http://schemas.microsoft.com/office/drawing/2014/main" id="{5685E33C-8172-B75D-FF96-1CA3ADC78E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57" y="594"/>
                  <a:ext cx="13" cy="9"/>
                </a:xfrm>
                <a:custGeom>
                  <a:avLst/>
                  <a:gdLst>
                    <a:gd name="T0" fmla="*/ 0 w 13"/>
                    <a:gd name="T1" fmla="*/ 0 h 9"/>
                    <a:gd name="T2" fmla="*/ 7 w 13"/>
                    <a:gd name="T3" fmla="*/ 2 h 9"/>
                    <a:gd name="T4" fmla="*/ 11 w 13"/>
                    <a:gd name="T5" fmla="*/ 6 h 9"/>
                    <a:gd name="T6" fmla="*/ 12 w 13"/>
                    <a:gd name="T7" fmla="*/ 8 h 9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3" h="9">
                      <a:moveTo>
                        <a:pt x="0" y="0"/>
                      </a:moveTo>
                      <a:lnTo>
                        <a:pt x="7" y="2"/>
                      </a:lnTo>
                      <a:lnTo>
                        <a:pt x="11" y="6"/>
                      </a:lnTo>
                      <a:lnTo>
                        <a:pt x="12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6" name="Freeform 64">
                  <a:extLst>
                    <a:ext uri="{FF2B5EF4-FFF2-40B4-BE49-F238E27FC236}">
                      <a16:creationId xmlns:a16="http://schemas.microsoft.com/office/drawing/2014/main" id="{6381922E-4121-C5A0-FC9B-EFE0AA527A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41" y="582"/>
                  <a:ext cx="14" cy="14"/>
                </a:xfrm>
                <a:custGeom>
                  <a:avLst/>
                  <a:gdLst>
                    <a:gd name="T0" fmla="*/ 13 w 14"/>
                    <a:gd name="T1" fmla="*/ 0 h 14"/>
                    <a:gd name="T2" fmla="*/ 13 w 14"/>
                    <a:gd name="T3" fmla="*/ 1 h 14"/>
                    <a:gd name="T4" fmla="*/ 12 w 14"/>
                    <a:gd name="T5" fmla="*/ 4 h 14"/>
                    <a:gd name="T6" fmla="*/ 10 w 14"/>
                    <a:gd name="T7" fmla="*/ 8 h 14"/>
                    <a:gd name="T8" fmla="*/ 7 w 14"/>
                    <a:gd name="T9" fmla="*/ 10 h 14"/>
                    <a:gd name="T10" fmla="*/ 4 w 14"/>
                    <a:gd name="T11" fmla="*/ 11 h 14"/>
                    <a:gd name="T12" fmla="*/ 0 w 14"/>
                    <a:gd name="T13" fmla="*/ 13 h 1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4" h="14">
                      <a:moveTo>
                        <a:pt x="13" y="0"/>
                      </a:moveTo>
                      <a:lnTo>
                        <a:pt x="13" y="1"/>
                      </a:lnTo>
                      <a:lnTo>
                        <a:pt x="12" y="4"/>
                      </a:lnTo>
                      <a:lnTo>
                        <a:pt x="10" y="8"/>
                      </a:lnTo>
                      <a:lnTo>
                        <a:pt x="7" y="10"/>
                      </a:lnTo>
                      <a:lnTo>
                        <a:pt x="4" y="11"/>
                      </a:lnTo>
                      <a:lnTo>
                        <a:pt x="0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7" name="Freeform 65">
                  <a:extLst>
                    <a:ext uri="{FF2B5EF4-FFF2-40B4-BE49-F238E27FC236}">
                      <a16:creationId xmlns:a16="http://schemas.microsoft.com/office/drawing/2014/main" id="{95A760EE-91BE-44D6-5165-19AF3E7BD5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00" y="574"/>
                  <a:ext cx="20" cy="8"/>
                </a:xfrm>
                <a:custGeom>
                  <a:avLst/>
                  <a:gdLst>
                    <a:gd name="T0" fmla="*/ 0 w 20"/>
                    <a:gd name="T1" fmla="*/ 0 h 8"/>
                    <a:gd name="T2" fmla="*/ 1 w 20"/>
                    <a:gd name="T3" fmla="*/ 3 h 8"/>
                    <a:gd name="T4" fmla="*/ 4 w 20"/>
                    <a:gd name="T5" fmla="*/ 5 h 8"/>
                    <a:gd name="T6" fmla="*/ 7 w 20"/>
                    <a:gd name="T7" fmla="*/ 7 h 8"/>
                    <a:gd name="T8" fmla="*/ 11 w 20"/>
                    <a:gd name="T9" fmla="*/ 7 h 8"/>
                    <a:gd name="T10" fmla="*/ 16 w 20"/>
                    <a:gd name="T11" fmla="*/ 7 h 8"/>
                    <a:gd name="T12" fmla="*/ 19 w 20"/>
                    <a:gd name="T13" fmla="*/ 7 h 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0" h="8">
                      <a:moveTo>
                        <a:pt x="0" y="0"/>
                      </a:moveTo>
                      <a:lnTo>
                        <a:pt x="1" y="3"/>
                      </a:lnTo>
                      <a:lnTo>
                        <a:pt x="4" y="5"/>
                      </a:lnTo>
                      <a:lnTo>
                        <a:pt x="7" y="7"/>
                      </a:lnTo>
                      <a:lnTo>
                        <a:pt x="11" y="7"/>
                      </a:lnTo>
                      <a:lnTo>
                        <a:pt x="16" y="7"/>
                      </a:lnTo>
                      <a:lnTo>
                        <a:pt x="19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8" name="Freeform 66">
                  <a:extLst>
                    <a:ext uri="{FF2B5EF4-FFF2-40B4-BE49-F238E27FC236}">
                      <a16:creationId xmlns:a16="http://schemas.microsoft.com/office/drawing/2014/main" id="{40CB3CAC-53D9-9919-89AA-2A1743B242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55" y="641"/>
                  <a:ext cx="19" cy="3"/>
                </a:xfrm>
                <a:custGeom>
                  <a:avLst/>
                  <a:gdLst>
                    <a:gd name="T0" fmla="*/ 0 w 19"/>
                    <a:gd name="T1" fmla="*/ 0 h 3"/>
                    <a:gd name="T2" fmla="*/ 4 w 19"/>
                    <a:gd name="T3" fmla="*/ 1 h 3"/>
                    <a:gd name="T4" fmla="*/ 8 w 19"/>
                    <a:gd name="T5" fmla="*/ 2 h 3"/>
                    <a:gd name="T6" fmla="*/ 13 w 19"/>
                    <a:gd name="T7" fmla="*/ 2 h 3"/>
                    <a:gd name="T8" fmla="*/ 18 w 19"/>
                    <a:gd name="T9" fmla="*/ 2 h 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3">
                      <a:moveTo>
                        <a:pt x="0" y="0"/>
                      </a:moveTo>
                      <a:lnTo>
                        <a:pt x="4" y="1"/>
                      </a:lnTo>
                      <a:lnTo>
                        <a:pt x="8" y="2"/>
                      </a:lnTo>
                      <a:lnTo>
                        <a:pt x="13" y="2"/>
                      </a:lnTo>
                      <a:lnTo>
                        <a:pt x="18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  <p:sp>
              <p:nvSpPr>
                <p:cNvPr id="30769" name="Freeform 67">
                  <a:extLst>
                    <a:ext uri="{FF2B5EF4-FFF2-40B4-BE49-F238E27FC236}">
                      <a16:creationId xmlns:a16="http://schemas.microsoft.com/office/drawing/2014/main" id="{BEBC83E6-35AA-B9B4-310D-D9EEC79D3F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64" y="560"/>
                  <a:ext cx="16" cy="12"/>
                </a:xfrm>
                <a:custGeom>
                  <a:avLst/>
                  <a:gdLst>
                    <a:gd name="T0" fmla="*/ 0 w 16"/>
                    <a:gd name="T1" fmla="*/ 0 h 12"/>
                    <a:gd name="T2" fmla="*/ 5 w 16"/>
                    <a:gd name="T3" fmla="*/ 3 h 12"/>
                    <a:gd name="T4" fmla="*/ 8 w 16"/>
                    <a:gd name="T5" fmla="*/ 6 h 12"/>
                    <a:gd name="T6" fmla="*/ 12 w 16"/>
                    <a:gd name="T7" fmla="*/ 10 h 12"/>
                    <a:gd name="T8" fmla="*/ 15 w 16"/>
                    <a:gd name="T9" fmla="*/ 11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6" h="12">
                      <a:moveTo>
                        <a:pt x="0" y="0"/>
                      </a:moveTo>
                      <a:lnTo>
                        <a:pt x="5" y="3"/>
                      </a:lnTo>
                      <a:lnTo>
                        <a:pt x="8" y="6"/>
                      </a:lnTo>
                      <a:lnTo>
                        <a:pt x="12" y="10"/>
                      </a:lnTo>
                      <a:lnTo>
                        <a:pt x="15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IE"/>
                </a:p>
              </p:txBody>
            </p:sp>
          </p:grpSp>
          <p:sp>
            <p:nvSpPr>
              <p:cNvPr id="30729" name="Freeform 68">
                <a:extLst>
                  <a:ext uri="{FF2B5EF4-FFF2-40B4-BE49-F238E27FC236}">
                    <a16:creationId xmlns:a16="http://schemas.microsoft.com/office/drawing/2014/main" id="{EA96B5F0-AFFD-B856-F0E5-92E5488C7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9" y="713"/>
                <a:ext cx="187" cy="200"/>
              </a:xfrm>
              <a:custGeom>
                <a:avLst/>
                <a:gdLst>
                  <a:gd name="T0" fmla="*/ 2 w 187"/>
                  <a:gd name="T1" fmla="*/ 9 h 200"/>
                  <a:gd name="T2" fmla="*/ 125 w 187"/>
                  <a:gd name="T3" fmla="*/ 0 h 200"/>
                  <a:gd name="T4" fmla="*/ 160 w 187"/>
                  <a:gd name="T5" fmla="*/ 27 h 200"/>
                  <a:gd name="T6" fmla="*/ 173 w 187"/>
                  <a:gd name="T7" fmla="*/ 43 h 200"/>
                  <a:gd name="T8" fmla="*/ 182 w 187"/>
                  <a:gd name="T9" fmla="*/ 62 h 200"/>
                  <a:gd name="T10" fmla="*/ 184 w 187"/>
                  <a:gd name="T11" fmla="*/ 82 h 200"/>
                  <a:gd name="T12" fmla="*/ 186 w 187"/>
                  <a:gd name="T13" fmla="*/ 114 h 200"/>
                  <a:gd name="T14" fmla="*/ 182 w 187"/>
                  <a:gd name="T15" fmla="*/ 144 h 200"/>
                  <a:gd name="T16" fmla="*/ 166 w 187"/>
                  <a:gd name="T17" fmla="*/ 172 h 200"/>
                  <a:gd name="T18" fmla="*/ 0 w 187"/>
                  <a:gd name="T19" fmla="*/ 199 h 200"/>
                  <a:gd name="T20" fmla="*/ 20 w 187"/>
                  <a:gd name="T21" fmla="*/ 172 h 200"/>
                  <a:gd name="T22" fmla="*/ 31 w 187"/>
                  <a:gd name="T23" fmla="*/ 140 h 200"/>
                  <a:gd name="T24" fmla="*/ 33 w 187"/>
                  <a:gd name="T25" fmla="*/ 101 h 200"/>
                  <a:gd name="T26" fmla="*/ 33 w 187"/>
                  <a:gd name="T27" fmla="*/ 76 h 200"/>
                  <a:gd name="T28" fmla="*/ 15 w 187"/>
                  <a:gd name="T29" fmla="*/ 39 h 200"/>
                  <a:gd name="T30" fmla="*/ 2 w 187"/>
                  <a:gd name="T31" fmla="*/ 9 h 20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7" h="200">
                    <a:moveTo>
                      <a:pt x="2" y="9"/>
                    </a:moveTo>
                    <a:lnTo>
                      <a:pt x="125" y="0"/>
                    </a:lnTo>
                    <a:lnTo>
                      <a:pt x="160" y="27"/>
                    </a:lnTo>
                    <a:lnTo>
                      <a:pt x="173" y="43"/>
                    </a:lnTo>
                    <a:lnTo>
                      <a:pt x="182" y="62"/>
                    </a:lnTo>
                    <a:lnTo>
                      <a:pt x="184" y="82"/>
                    </a:lnTo>
                    <a:lnTo>
                      <a:pt x="186" y="114"/>
                    </a:lnTo>
                    <a:lnTo>
                      <a:pt x="182" y="144"/>
                    </a:lnTo>
                    <a:lnTo>
                      <a:pt x="166" y="172"/>
                    </a:lnTo>
                    <a:lnTo>
                      <a:pt x="0" y="199"/>
                    </a:lnTo>
                    <a:lnTo>
                      <a:pt x="20" y="172"/>
                    </a:lnTo>
                    <a:lnTo>
                      <a:pt x="31" y="140"/>
                    </a:lnTo>
                    <a:lnTo>
                      <a:pt x="33" y="101"/>
                    </a:lnTo>
                    <a:lnTo>
                      <a:pt x="33" y="76"/>
                    </a:lnTo>
                    <a:lnTo>
                      <a:pt x="15" y="39"/>
                    </a:lnTo>
                    <a:lnTo>
                      <a:pt x="2" y="9"/>
                    </a:lnTo>
                  </a:path>
                </a:pathLst>
              </a:custGeom>
              <a:solidFill>
                <a:schemeClr val="hlink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IE"/>
              </a:p>
            </p:txBody>
          </p:sp>
          <p:sp>
            <p:nvSpPr>
              <p:cNvPr id="30730" name="Oval 69">
                <a:extLst>
                  <a:ext uri="{FF2B5EF4-FFF2-40B4-BE49-F238E27FC236}">
                    <a16:creationId xmlns:a16="http://schemas.microsoft.com/office/drawing/2014/main" id="{DC389547-76FF-A33E-856E-5448AA8CDC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1" y="859"/>
                <a:ext cx="19" cy="18"/>
              </a:xfrm>
              <a:prstGeom prst="ellipse">
                <a:avLst/>
              </a:prstGeom>
              <a:solidFill>
                <a:srgbClr val="FAFD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24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22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20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100000"/>
                  <a:buFont typeface="Symbol" panose="05050102010706020507" pitchFamily="18" charset="2"/>
                  <a:buChar char=""/>
                  <a:defRPr sz="1600">
                    <a:solidFill>
                      <a:schemeClr val="tx2"/>
                    </a:solidFill>
                    <a:latin typeface="Candara" panose="020E0502030303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IE" altLang="en-US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30731" name="Group 70">
                <a:extLst>
                  <a:ext uri="{FF2B5EF4-FFF2-40B4-BE49-F238E27FC236}">
                    <a16:creationId xmlns:a16="http://schemas.microsoft.com/office/drawing/2014/main" id="{AB3E9EDC-023B-0A07-DDC5-795AB6F98CA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52" y="432"/>
                <a:ext cx="476" cy="358"/>
                <a:chOff x="4852" y="432"/>
                <a:chExt cx="476" cy="358"/>
              </a:xfrm>
            </p:grpSpPr>
            <p:grpSp>
              <p:nvGrpSpPr>
                <p:cNvPr id="30732" name="Group 71">
                  <a:extLst>
                    <a:ext uri="{FF2B5EF4-FFF2-40B4-BE49-F238E27FC236}">
                      <a16:creationId xmlns:a16="http://schemas.microsoft.com/office/drawing/2014/main" id="{005855D2-135D-AD54-37AD-698C9BA4218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964" y="432"/>
                  <a:ext cx="364" cy="291"/>
                  <a:chOff x="4964" y="432"/>
                  <a:chExt cx="364" cy="291"/>
                </a:xfrm>
              </p:grpSpPr>
              <p:sp>
                <p:nvSpPr>
                  <p:cNvPr id="30736" name="Freeform 72">
                    <a:extLst>
                      <a:ext uri="{FF2B5EF4-FFF2-40B4-BE49-F238E27FC236}">
                        <a16:creationId xmlns:a16="http://schemas.microsoft.com/office/drawing/2014/main" id="{9F706FC6-2086-1393-9EA0-3DAAB5DC76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964" y="432"/>
                    <a:ext cx="364" cy="291"/>
                  </a:xfrm>
                  <a:custGeom>
                    <a:avLst/>
                    <a:gdLst>
                      <a:gd name="T0" fmla="*/ 60 w 364"/>
                      <a:gd name="T1" fmla="*/ 290 h 291"/>
                      <a:gd name="T2" fmla="*/ 91 w 364"/>
                      <a:gd name="T3" fmla="*/ 288 h 291"/>
                      <a:gd name="T4" fmla="*/ 116 w 364"/>
                      <a:gd name="T5" fmla="*/ 284 h 291"/>
                      <a:gd name="T6" fmla="*/ 140 w 364"/>
                      <a:gd name="T7" fmla="*/ 279 h 291"/>
                      <a:gd name="T8" fmla="*/ 164 w 364"/>
                      <a:gd name="T9" fmla="*/ 269 h 291"/>
                      <a:gd name="T10" fmla="*/ 183 w 364"/>
                      <a:gd name="T11" fmla="*/ 258 h 291"/>
                      <a:gd name="T12" fmla="*/ 210 w 364"/>
                      <a:gd name="T13" fmla="*/ 240 h 291"/>
                      <a:gd name="T14" fmla="*/ 239 w 364"/>
                      <a:gd name="T15" fmla="*/ 210 h 291"/>
                      <a:gd name="T16" fmla="*/ 267 w 364"/>
                      <a:gd name="T17" fmla="*/ 180 h 291"/>
                      <a:gd name="T18" fmla="*/ 294 w 364"/>
                      <a:gd name="T19" fmla="*/ 139 h 291"/>
                      <a:gd name="T20" fmla="*/ 317 w 364"/>
                      <a:gd name="T21" fmla="*/ 115 h 291"/>
                      <a:gd name="T22" fmla="*/ 339 w 364"/>
                      <a:gd name="T23" fmla="*/ 96 h 291"/>
                      <a:gd name="T24" fmla="*/ 346 w 364"/>
                      <a:gd name="T25" fmla="*/ 91 h 291"/>
                      <a:gd name="T26" fmla="*/ 349 w 364"/>
                      <a:gd name="T27" fmla="*/ 87 h 291"/>
                      <a:gd name="T28" fmla="*/ 351 w 364"/>
                      <a:gd name="T29" fmla="*/ 84 h 291"/>
                      <a:gd name="T30" fmla="*/ 353 w 364"/>
                      <a:gd name="T31" fmla="*/ 79 h 291"/>
                      <a:gd name="T32" fmla="*/ 354 w 364"/>
                      <a:gd name="T33" fmla="*/ 75 h 291"/>
                      <a:gd name="T34" fmla="*/ 353 w 364"/>
                      <a:gd name="T35" fmla="*/ 69 h 291"/>
                      <a:gd name="T36" fmla="*/ 351 w 364"/>
                      <a:gd name="T37" fmla="*/ 64 h 291"/>
                      <a:gd name="T38" fmla="*/ 347 w 364"/>
                      <a:gd name="T39" fmla="*/ 62 h 291"/>
                      <a:gd name="T40" fmla="*/ 341 w 364"/>
                      <a:gd name="T41" fmla="*/ 61 h 291"/>
                      <a:gd name="T42" fmla="*/ 350 w 364"/>
                      <a:gd name="T43" fmla="*/ 56 h 291"/>
                      <a:gd name="T44" fmla="*/ 354 w 364"/>
                      <a:gd name="T45" fmla="*/ 52 h 291"/>
                      <a:gd name="T46" fmla="*/ 357 w 364"/>
                      <a:gd name="T47" fmla="*/ 48 h 291"/>
                      <a:gd name="T48" fmla="*/ 360 w 364"/>
                      <a:gd name="T49" fmla="*/ 43 h 291"/>
                      <a:gd name="T50" fmla="*/ 362 w 364"/>
                      <a:gd name="T51" fmla="*/ 38 h 291"/>
                      <a:gd name="T52" fmla="*/ 363 w 364"/>
                      <a:gd name="T53" fmla="*/ 34 h 291"/>
                      <a:gd name="T54" fmla="*/ 362 w 364"/>
                      <a:gd name="T55" fmla="*/ 30 h 291"/>
                      <a:gd name="T56" fmla="*/ 361 w 364"/>
                      <a:gd name="T57" fmla="*/ 26 h 291"/>
                      <a:gd name="T58" fmla="*/ 359 w 364"/>
                      <a:gd name="T59" fmla="*/ 22 h 291"/>
                      <a:gd name="T60" fmla="*/ 356 w 364"/>
                      <a:gd name="T61" fmla="*/ 20 h 291"/>
                      <a:gd name="T62" fmla="*/ 353 w 364"/>
                      <a:gd name="T63" fmla="*/ 18 h 291"/>
                      <a:gd name="T64" fmla="*/ 348 w 364"/>
                      <a:gd name="T65" fmla="*/ 18 h 291"/>
                      <a:gd name="T66" fmla="*/ 343 w 364"/>
                      <a:gd name="T67" fmla="*/ 18 h 291"/>
                      <a:gd name="T68" fmla="*/ 343 w 364"/>
                      <a:gd name="T69" fmla="*/ 12 h 291"/>
                      <a:gd name="T70" fmla="*/ 340 w 364"/>
                      <a:gd name="T71" fmla="*/ 7 h 291"/>
                      <a:gd name="T72" fmla="*/ 337 w 364"/>
                      <a:gd name="T73" fmla="*/ 4 h 291"/>
                      <a:gd name="T74" fmla="*/ 332 w 364"/>
                      <a:gd name="T75" fmla="*/ 2 h 291"/>
                      <a:gd name="T76" fmla="*/ 328 w 364"/>
                      <a:gd name="T77" fmla="*/ 0 h 291"/>
                      <a:gd name="T78" fmla="*/ 322 w 364"/>
                      <a:gd name="T79" fmla="*/ 0 h 291"/>
                      <a:gd name="T80" fmla="*/ 316 w 364"/>
                      <a:gd name="T81" fmla="*/ 1 h 291"/>
                      <a:gd name="T82" fmla="*/ 307 w 364"/>
                      <a:gd name="T83" fmla="*/ 3 h 291"/>
                      <a:gd name="T84" fmla="*/ 287 w 364"/>
                      <a:gd name="T85" fmla="*/ 3 h 291"/>
                      <a:gd name="T86" fmla="*/ 265 w 364"/>
                      <a:gd name="T87" fmla="*/ 0 h 291"/>
                      <a:gd name="T88" fmla="*/ 240 w 364"/>
                      <a:gd name="T89" fmla="*/ 2 h 291"/>
                      <a:gd name="T90" fmla="*/ 233 w 364"/>
                      <a:gd name="T91" fmla="*/ 2 h 291"/>
                      <a:gd name="T92" fmla="*/ 212 w 364"/>
                      <a:gd name="T93" fmla="*/ 0 h 291"/>
                      <a:gd name="T94" fmla="*/ 203 w 364"/>
                      <a:gd name="T95" fmla="*/ 2 h 291"/>
                      <a:gd name="T96" fmla="*/ 186 w 364"/>
                      <a:gd name="T97" fmla="*/ 8 h 291"/>
                      <a:gd name="T98" fmla="*/ 163 w 364"/>
                      <a:gd name="T99" fmla="*/ 16 h 291"/>
                      <a:gd name="T100" fmla="*/ 140 w 364"/>
                      <a:gd name="T101" fmla="*/ 21 h 291"/>
                      <a:gd name="T102" fmla="*/ 128 w 364"/>
                      <a:gd name="T103" fmla="*/ 24 h 291"/>
                      <a:gd name="T104" fmla="*/ 102 w 364"/>
                      <a:gd name="T105" fmla="*/ 33 h 291"/>
                      <a:gd name="T106" fmla="*/ 89 w 364"/>
                      <a:gd name="T107" fmla="*/ 32 h 291"/>
                      <a:gd name="T108" fmla="*/ 78 w 364"/>
                      <a:gd name="T109" fmla="*/ 33 h 291"/>
                      <a:gd name="T110" fmla="*/ 69 w 364"/>
                      <a:gd name="T111" fmla="*/ 42 h 291"/>
                      <a:gd name="T112" fmla="*/ 64 w 364"/>
                      <a:gd name="T113" fmla="*/ 51 h 291"/>
                      <a:gd name="T114" fmla="*/ 49 w 364"/>
                      <a:gd name="T115" fmla="*/ 86 h 291"/>
                      <a:gd name="T116" fmla="*/ 40 w 364"/>
                      <a:gd name="T117" fmla="*/ 102 h 291"/>
                      <a:gd name="T118" fmla="*/ 36 w 364"/>
                      <a:gd name="T119" fmla="*/ 118 h 291"/>
                      <a:gd name="T120" fmla="*/ 29 w 364"/>
                      <a:gd name="T121" fmla="*/ 136 h 291"/>
                      <a:gd name="T122" fmla="*/ 0 w 364"/>
                      <a:gd name="T123" fmla="*/ 169 h 291"/>
                      <a:gd name="T124" fmla="*/ 60 w 364"/>
                      <a:gd name="T125" fmla="*/ 290 h 291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0" t="0" r="r" b="b"/>
                    <a:pathLst>
                      <a:path w="364" h="291">
                        <a:moveTo>
                          <a:pt x="60" y="290"/>
                        </a:moveTo>
                        <a:lnTo>
                          <a:pt x="91" y="288"/>
                        </a:lnTo>
                        <a:lnTo>
                          <a:pt x="116" y="284"/>
                        </a:lnTo>
                        <a:lnTo>
                          <a:pt x="140" y="279"/>
                        </a:lnTo>
                        <a:lnTo>
                          <a:pt x="164" y="269"/>
                        </a:lnTo>
                        <a:lnTo>
                          <a:pt x="183" y="258"/>
                        </a:lnTo>
                        <a:lnTo>
                          <a:pt x="210" y="240"/>
                        </a:lnTo>
                        <a:lnTo>
                          <a:pt x="239" y="210"/>
                        </a:lnTo>
                        <a:lnTo>
                          <a:pt x="267" y="180"/>
                        </a:lnTo>
                        <a:lnTo>
                          <a:pt x="294" y="139"/>
                        </a:lnTo>
                        <a:lnTo>
                          <a:pt x="317" y="115"/>
                        </a:lnTo>
                        <a:lnTo>
                          <a:pt x="339" y="96"/>
                        </a:lnTo>
                        <a:lnTo>
                          <a:pt x="346" y="91"/>
                        </a:lnTo>
                        <a:lnTo>
                          <a:pt x="349" y="87"/>
                        </a:lnTo>
                        <a:lnTo>
                          <a:pt x="351" y="84"/>
                        </a:lnTo>
                        <a:lnTo>
                          <a:pt x="353" y="79"/>
                        </a:lnTo>
                        <a:lnTo>
                          <a:pt x="354" y="75"/>
                        </a:lnTo>
                        <a:lnTo>
                          <a:pt x="353" y="69"/>
                        </a:lnTo>
                        <a:lnTo>
                          <a:pt x="351" y="64"/>
                        </a:lnTo>
                        <a:lnTo>
                          <a:pt x="347" y="62"/>
                        </a:lnTo>
                        <a:lnTo>
                          <a:pt x="341" y="61"/>
                        </a:lnTo>
                        <a:lnTo>
                          <a:pt x="350" y="56"/>
                        </a:lnTo>
                        <a:lnTo>
                          <a:pt x="354" y="52"/>
                        </a:lnTo>
                        <a:lnTo>
                          <a:pt x="357" y="48"/>
                        </a:lnTo>
                        <a:lnTo>
                          <a:pt x="360" y="43"/>
                        </a:lnTo>
                        <a:lnTo>
                          <a:pt x="362" y="38"/>
                        </a:lnTo>
                        <a:lnTo>
                          <a:pt x="363" y="34"/>
                        </a:lnTo>
                        <a:lnTo>
                          <a:pt x="362" y="30"/>
                        </a:lnTo>
                        <a:lnTo>
                          <a:pt x="361" y="26"/>
                        </a:lnTo>
                        <a:lnTo>
                          <a:pt x="359" y="22"/>
                        </a:lnTo>
                        <a:lnTo>
                          <a:pt x="356" y="20"/>
                        </a:lnTo>
                        <a:lnTo>
                          <a:pt x="353" y="18"/>
                        </a:lnTo>
                        <a:lnTo>
                          <a:pt x="348" y="18"/>
                        </a:lnTo>
                        <a:lnTo>
                          <a:pt x="343" y="18"/>
                        </a:lnTo>
                        <a:lnTo>
                          <a:pt x="343" y="12"/>
                        </a:lnTo>
                        <a:lnTo>
                          <a:pt x="340" y="7"/>
                        </a:lnTo>
                        <a:lnTo>
                          <a:pt x="337" y="4"/>
                        </a:lnTo>
                        <a:lnTo>
                          <a:pt x="332" y="2"/>
                        </a:lnTo>
                        <a:lnTo>
                          <a:pt x="328" y="0"/>
                        </a:lnTo>
                        <a:lnTo>
                          <a:pt x="322" y="0"/>
                        </a:lnTo>
                        <a:lnTo>
                          <a:pt x="316" y="1"/>
                        </a:lnTo>
                        <a:lnTo>
                          <a:pt x="307" y="3"/>
                        </a:lnTo>
                        <a:lnTo>
                          <a:pt x="287" y="3"/>
                        </a:lnTo>
                        <a:lnTo>
                          <a:pt x="265" y="0"/>
                        </a:lnTo>
                        <a:lnTo>
                          <a:pt x="240" y="2"/>
                        </a:lnTo>
                        <a:lnTo>
                          <a:pt x="233" y="2"/>
                        </a:lnTo>
                        <a:lnTo>
                          <a:pt x="212" y="0"/>
                        </a:lnTo>
                        <a:lnTo>
                          <a:pt x="203" y="2"/>
                        </a:lnTo>
                        <a:lnTo>
                          <a:pt x="186" y="8"/>
                        </a:lnTo>
                        <a:lnTo>
                          <a:pt x="163" y="16"/>
                        </a:lnTo>
                        <a:lnTo>
                          <a:pt x="140" y="21"/>
                        </a:lnTo>
                        <a:lnTo>
                          <a:pt x="128" y="24"/>
                        </a:lnTo>
                        <a:lnTo>
                          <a:pt x="102" y="33"/>
                        </a:lnTo>
                        <a:lnTo>
                          <a:pt x="89" y="32"/>
                        </a:lnTo>
                        <a:lnTo>
                          <a:pt x="78" y="33"/>
                        </a:lnTo>
                        <a:lnTo>
                          <a:pt x="69" y="42"/>
                        </a:lnTo>
                        <a:lnTo>
                          <a:pt x="64" y="51"/>
                        </a:lnTo>
                        <a:lnTo>
                          <a:pt x="49" y="86"/>
                        </a:lnTo>
                        <a:lnTo>
                          <a:pt x="40" y="102"/>
                        </a:lnTo>
                        <a:lnTo>
                          <a:pt x="36" y="118"/>
                        </a:lnTo>
                        <a:lnTo>
                          <a:pt x="29" y="136"/>
                        </a:lnTo>
                        <a:lnTo>
                          <a:pt x="0" y="169"/>
                        </a:lnTo>
                        <a:lnTo>
                          <a:pt x="60" y="290"/>
                        </a:lnTo>
                      </a:path>
                    </a:pathLst>
                  </a:custGeom>
                  <a:solidFill>
                    <a:srgbClr val="FF9F9F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37" name="Freeform 73">
                    <a:extLst>
                      <a:ext uri="{FF2B5EF4-FFF2-40B4-BE49-F238E27FC236}">
                        <a16:creationId xmlns:a16="http://schemas.microsoft.com/office/drawing/2014/main" id="{C8379FC2-B07B-5C42-69F8-DA4D7A1C5C8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10" y="453"/>
                    <a:ext cx="103" cy="91"/>
                  </a:xfrm>
                  <a:custGeom>
                    <a:avLst/>
                    <a:gdLst>
                      <a:gd name="T0" fmla="*/ 0 w 103"/>
                      <a:gd name="T1" fmla="*/ 0 h 91"/>
                      <a:gd name="T2" fmla="*/ 10 w 103"/>
                      <a:gd name="T3" fmla="*/ 6 h 91"/>
                      <a:gd name="T4" fmla="*/ 17 w 103"/>
                      <a:gd name="T5" fmla="*/ 16 h 91"/>
                      <a:gd name="T6" fmla="*/ 19 w 103"/>
                      <a:gd name="T7" fmla="*/ 28 h 91"/>
                      <a:gd name="T8" fmla="*/ 23 w 103"/>
                      <a:gd name="T9" fmla="*/ 30 h 91"/>
                      <a:gd name="T10" fmla="*/ 34 w 103"/>
                      <a:gd name="T11" fmla="*/ 30 h 91"/>
                      <a:gd name="T12" fmla="*/ 45 w 103"/>
                      <a:gd name="T13" fmla="*/ 28 h 91"/>
                      <a:gd name="T14" fmla="*/ 56 w 103"/>
                      <a:gd name="T15" fmla="*/ 28 h 91"/>
                      <a:gd name="T16" fmla="*/ 62 w 103"/>
                      <a:gd name="T17" fmla="*/ 34 h 91"/>
                      <a:gd name="T18" fmla="*/ 65 w 103"/>
                      <a:gd name="T19" fmla="*/ 44 h 91"/>
                      <a:gd name="T20" fmla="*/ 67 w 103"/>
                      <a:gd name="T21" fmla="*/ 53 h 91"/>
                      <a:gd name="T22" fmla="*/ 76 w 103"/>
                      <a:gd name="T23" fmla="*/ 60 h 91"/>
                      <a:gd name="T24" fmla="*/ 89 w 103"/>
                      <a:gd name="T25" fmla="*/ 64 h 91"/>
                      <a:gd name="T26" fmla="*/ 96 w 103"/>
                      <a:gd name="T27" fmla="*/ 76 h 91"/>
                      <a:gd name="T28" fmla="*/ 102 w 103"/>
                      <a:gd name="T29" fmla="*/ 90 h 91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0" t="0" r="r" b="b"/>
                    <a:pathLst>
                      <a:path w="103" h="91">
                        <a:moveTo>
                          <a:pt x="0" y="0"/>
                        </a:moveTo>
                        <a:lnTo>
                          <a:pt x="10" y="6"/>
                        </a:lnTo>
                        <a:lnTo>
                          <a:pt x="17" y="16"/>
                        </a:lnTo>
                        <a:lnTo>
                          <a:pt x="19" y="28"/>
                        </a:lnTo>
                        <a:lnTo>
                          <a:pt x="23" y="30"/>
                        </a:lnTo>
                        <a:lnTo>
                          <a:pt x="34" y="30"/>
                        </a:lnTo>
                        <a:lnTo>
                          <a:pt x="45" y="28"/>
                        </a:lnTo>
                        <a:lnTo>
                          <a:pt x="56" y="28"/>
                        </a:lnTo>
                        <a:lnTo>
                          <a:pt x="62" y="34"/>
                        </a:lnTo>
                        <a:lnTo>
                          <a:pt x="65" y="44"/>
                        </a:lnTo>
                        <a:lnTo>
                          <a:pt x="67" y="53"/>
                        </a:lnTo>
                        <a:lnTo>
                          <a:pt x="76" y="60"/>
                        </a:lnTo>
                        <a:lnTo>
                          <a:pt x="89" y="64"/>
                        </a:lnTo>
                        <a:lnTo>
                          <a:pt x="96" y="76"/>
                        </a:lnTo>
                        <a:lnTo>
                          <a:pt x="102" y="9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38" name="Freeform 74">
                    <a:extLst>
                      <a:ext uri="{FF2B5EF4-FFF2-40B4-BE49-F238E27FC236}">
                        <a16:creationId xmlns:a16="http://schemas.microsoft.com/office/drawing/2014/main" id="{02D6739F-3C28-B190-D3CA-83AF3C535CC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13" y="464"/>
                    <a:ext cx="57" cy="55"/>
                  </a:xfrm>
                  <a:custGeom>
                    <a:avLst/>
                    <a:gdLst>
                      <a:gd name="T0" fmla="*/ 56 w 57"/>
                      <a:gd name="T1" fmla="*/ 0 h 55"/>
                      <a:gd name="T2" fmla="*/ 41 w 57"/>
                      <a:gd name="T3" fmla="*/ 9 h 55"/>
                      <a:gd name="T4" fmla="*/ 29 w 57"/>
                      <a:gd name="T5" fmla="*/ 22 h 55"/>
                      <a:gd name="T6" fmla="*/ 19 w 57"/>
                      <a:gd name="T7" fmla="*/ 34 h 55"/>
                      <a:gd name="T8" fmla="*/ 0 w 57"/>
                      <a:gd name="T9" fmla="*/ 54 h 5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57" h="55">
                        <a:moveTo>
                          <a:pt x="56" y="0"/>
                        </a:moveTo>
                        <a:lnTo>
                          <a:pt x="41" y="9"/>
                        </a:lnTo>
                        <a:lnTo>
                          <a:pt x="29" y="22"/>
                        </a:lnTo>
                        <a:lnTo>
                          <a:pt x="19" y="34"/>
                        </a:lnTo>
                        <a:lnTo>
                          <a:pt x="0" y="54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39" name="Freeform 75">
                    <a:extLst>
                      <a:ext uri="{FF2B5EF4-FFF2-40B4-BE49-F238E27FC236}">
                        <a16:creationId xmlns:a16="http://schemas.microsoft.com/office/drawing/2014/main" id="{73446B63-ABED-BC52-FFD3-46FEAC38132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56" y="662"/>
                    <a:ext cx="27" cy="48"/>
                  </a:xfrm>
                  <a:custGeom>
                    <a:avLst/>
                    <a:gdLst>
                      <a:gd name="T0" fmla="*/ 20 w 27"/>
                      <a:gd name="T1" fmla="*/ 0 h 48"/>
                      <a:gd name="T2" fmla="*/ 26 w 27"/>
                      <a:gd name="T3" fmla="*/ 9 h 48"/>
                      <a:gd name="T4" fmla="*/ 26 w 27"/>
                      <a:gd name="T5" fmla="*/ 21 h 48"/>
                      <a:gd name="T6" fmla="*/ 22 w 27"/>
                      <a:gd name="T7" fmla="*/ 35 h 48"/>
                      <a:gd name="T8" fmla="*/ 13 w 27"/>
                      <a:gd name="T9" fmla="*/ 42 h 48"/>
                      <a:gd name="T10" fmla="*/ 0 w 27"/>
                      <a:gd name="T11" fmla="*/ 47 h 4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27" h="48">
                        <a:moveTo>
                          <a:pt x="20" y="0"/>
                        </a:moveTo>
                        <a:lnTo>
                          <a:pt x="26" y="9"/>
                        </a:lnTo>
                        <a:lnTo>
                          <a:pt x="26" y="21"/>
                        </a:lnTo>
                        <a:lnTo>
                          <a:pt x="22" y="35"/>
                        </a:lnTo>
                        <a:lnTo>
                          <a:pt x="13" y="42"/>
                        </a:lnTo>
                        <a:lnTo>
                          <a:pt x="0" y="47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0" name="Freeform 76">
                    <a:extLst>
                      <a:ext uri="{FF2B5EF4-FFF2-40B4-BE49-F238E27FC236}">
                        <a16:creationId xmlns:a16="http://schemas.microsoft.com/office/drawing/2014/main" id="{ECB5BB92-D96E-F4C4-9BC6-FA0C46194C5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05" y="544"/>
                    <a:ext cx="49" cy="36"/>
                  </a:xfrm>
                  <a:custGeom>
                    <a:avLst/>
                    <a:gdLst>
                      <a:gd name="T0" fmla="*/ 0 w 49"/>
                      <a:gd name="T1" fmla="*/ 35 h 36"/>
                      <a:gd name="T2" fmla="*/ 22 w 49"/>
                      <a:gd name="T3" fmla="*/ 28 h 36"/>
                      <a:gd name="T4" fmla="*/ 39 w 49"/>
                      <a:gd name="T5" fmla="*/ 12 h 36"/>
                      <a:gd name="T6" fmla="*/ 48 w 49"/>
                      <a:gd name="T7" fmla="*/ 0 h 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49" h="36">
                        <a:moveTo>
                          <a:pt x="0" y="35"/>
                        </a:moveTo>
                        <a:lnTo>
                          <a:pt x="22" y="28"/>
                        </a:lnTo>
                        <a:lnTo>
                          <a:pt x="39" y="12"/>
                        </a:lnTo>
                        <a:lnTo>
                          <a:pt x="48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1" name="Freeform 77">
                    <a:extLst>
                      <a:ext uri="{FF2B5EF4-FFF2-40B4-BE49-F238E27FC236}">
                        <a16:creationId xmlns:a16="http://schemas.microsoft.com/office/drawing/2014/main" id="{990B2CEE-7E6E-209D-B3E5-154F2727FD5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97" y="502"/>
                    <a:ext cx="26" cy="49"/>
                  </a:xfrm>
                  <a:custGeom>
                    <a:avLst/>
                    <a:gdLst>
                      <a:gd name="T0" fmla="*/ 25 w 26"/>
                      <a:gd name="T1" fmla="*/ 0 h 49"/>
                      <a:gd name="T2" fmla="*/ 16 w 26"/>
                      <a:gd name="T3" fmla="*/ 25 h 49"/>
                      <a:gd name="T4" fmla="*/ 5 w 26"/>
                      <a:gd name="T5" fmla="*/ 42 h 49"/>
                      <a:gd name="T6" fmla="*/ 0 w 26"/>
                      <a:gd name="T7" fmla="*/ 48 h 49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26" h="49">
                        <a:moveTo>
                          <a:pt x="25" y="0"/>
                        </a:moveTo>
                        <a:lnTo>
                          <a:pt x="16" y="25"/>
                        </a:lnTo>
                        <a:lnTo>
                          <a:pt x="5" y="42"/>
                        </a:lnTo>
                        <a:lnTo>
                          <a:pt x="0" y="48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2" name="Freeform 78">
                    <a:extLst>
                      <a:ext uri="{FF2B5EF4-FFF2-40B4-BE49-F238E27FC236}">
                        <a16:creationId xmlns:a16="http://schemas.microsoft.com/office/drawing/2014/main" id="{7C1C0F0A-4B6A-A17B-279B-F65645C35E5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26" y="493"/>
                    <a:ext cx="80" cy="41"/>
                  </a:xfrm>
                  <a:custGeom>
                    <a:avLst/>
                    <a:gdLst>
                      <a:gd name="T0" fmla="*/ 79 w 80"/>
                      <a:gd name="T1" fmla="*/ 0 h 41"/>
                      <a:gd name="T2" fmla="*/ 75 w 80"/>
                      <a:gd name="T3" fmla="*/ 2 h 41"/>
                      <a:gd name="T4" fmla="*/ 67 w 80"/>
                      <a:gd name="T5" fmla="*/ 6 h 41"/>
                      <a:gd name="T6" fmla="*/ 55 w 80"/>
                      <a:gd name="T7" fmla="*/ 12 h 41"/>
                      <a:gd name="T8" fmla="*/ 46 w 80"/>
                      <a:gd name="T9" fmla="*/ 17 h 41"/>
                      <a:gd name="T10" fmla="*/ 32 w 80"/>
                      <a:gd name="T11" fmla="*/ 22 h 41"/>
                      <a:gd name="T12" fmla="*/ 25 w 80"/>
                      <a:gd name="T13" fmla="*/ 26 h 41"/>
                      <a:gd name="T14" fmla="*/ 11 w 80"/>
                      <a:gd name="T15" fmla="*/ 33 h 41"/>
                      <a:gd name="T16" fmla="*/ 0 w 80"/>
                      <a:gd name="T17" fmla="*/ 40 h 41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80" h="41">
                        <a:moveTo>
                          <a:pt x="79" y="0"/>
                        </a:moveTo>
                        <a:lnTo>
                          <a:pt x="75" y="2"/>
                        </a:lnTo>
                        <a:lnTo>
                          <a:pt x="67" y="6"/>
                        </a:lnTo>
                        <a:lnTo>
                          <a:pt x="55" y="12"/>
                        </a:lnTo>
                        <a:lnTo>
                          <a:pt x="46" y="17"/>
                        </a:lnTo>
                        <a:lnTo>
                          <a:pt x="32" y="22"/>
                        </a:lnTo>
                        <a:lnTo>
                          <a:pt x="25" y="26"/>
                        </a:lnTo>
                        <a:lnTo>
                          <a:pt x="11" y="33"/>
                        </a:lnTo>
                        <a:lnTo>
                          <a:pt x="0" y="4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3" name="Freeform 79">
                    <a:extLst>
                      <a:ext uri="{FF2B5EF4-FFF2-40B4-BE49-F238E27FC236}">
                        <a16:creationId xmlns:a16="http://schemas.microsoft.com/office/drawing/2014/main" id="{D6344F15-B5E1-4EA9-61C1-4F13E954245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93" y="461"/>
                    <a:ext cx="98" cy="42"/>
                  </a:xfrm>
                  <a:custGeom>
                    <a:avLst/>
                    <a:gdLst>
                      <a:gd name="T0" fmla="*/ 97 w 98"/>
                      <a:gd name="T1" fmla="*/ 0 h 42"/>
                      <a:gd name="T2" fmla="*/ 90 w 98"/>
                      <a:gd name="T3" fmla="*/ 3 h 42"/>
                      <a:gd name="T4" fmla="*/ 80 w 98"/>
                      <a:gd name="T5" fmla="*/ 10 h 42"/>
                      <a:gd name="T6" fmla="*/ 68 w 98"/>
                      <a:gd name="T7" fmla="*/ 12 h 42"/>
                      <a:gd name="T8" fmla="*/ 56 w 98"/>
                      <a:gd name="T9" fmla="*/ 16 h 42"/>
                      <a:gd name="T10" fmla="*/ 47 w 98"/>
                      <a:gd name="T11" fmla="*/ 19 h 42"/>
                      <a:gd name="T12" fmla="*/ 37 w 98"/>
                      <a:gd name="T13" fmla="*/ 23 h 42"/>
                      <a:gd name="T14" fmla="*/ 29 w 98"/>
                      <a:gd name="T15" fmla="*/ 30 h 42"/>
                      <a:gd name="T16" fmla="*/ 22 w 98"/>
                      <a:gd name="T17" fmla="*/ 34 h 42"/>
                      <a:gd name="T18" fmla="*/ 0 w 98"/>
                      <a:gd name="T19" fmla="*/ 41 h 42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8" h="42">
                        <a:moveTo>
                          <a:pt x="97" y="0"/>
                        </a:moveTo>
                        <a:lnTo>
                          <a:pt x="90" y="3"/>
                        </a:lnTo>
                        <a:lnTo>
                          <a:pt x="80" y="10"/>
                        </a:lnTo>
                        <a:lnTo>
                          <a:pt x="68" y="12"/>
                        </a:lnTo>
                        <a:lnTo>
                          <a:pt x="56" y="16"/>
                        </a:lnTo>
                        <a:lnTo>
                          <a:pt x="47" y="19"/>
                        </a:lnTo>
                        <a:lnTo>
                          <a:pt x="37" y="23"/>
                        </a:lnTo>
                        <a:lnTo>
                          <a:pt x="29" y="30"/>
                        </a:lnTo>
                        <a:lnTo>
                          <a:pt x="22" y="34"/>
                        </a:lnTo>
                        <a:lnTo>
                          <a:pt x="0" y="41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4" name="Freeform 80">
                    <a:extLst>
                      <a:ext uri="{FF2B5EF4-FFF2-40B4-BE49-F238E27FC236}">
                        <a16:creationId xmlns:a16="http://schemas.microsoft.com/office/drawing/2014/main" id="{E68C4D7B-4601-7FD6-9D5D-1BA9CFDE5A6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59" y="435"/>
                    <a:ext cx="117" cy="40"/>
                  </a:xfrm>
                  <a:custGeom>
                    <a:avLst/>
                    <a:gdLst>
                      <a:gd name="T0" fmla="*/ 116 w 117"/>
                      <a:gd name="T1" fmla="*/ 0 h 40"/>
                      <a:gd name="T2" fmla="*/ 65 w 117"/>
                      <a:gd name="T3" fmla="*/ 10 h 40"/>
                      <a:gd name="T4" fmla="*/ 52 w 117"/>
                      <a:gd name="T5" fmla="*/ 11 h 40"/>
                      <a:gd name="T6" fmla="*/ 38 w 117"/>
                      <a:gd name="T7" fmla="*/ 22 h 40"/>
                      <a:gd name="T8" fmla="*/ 24 w 117"/>
                      <a:gd name="T9" fmla="*/ 29 h 40"/>
                      <a:gd name="T10" fmla="*/ 9 w 117"/>
                      <a:gd name="T11" fmla="*/ 35 h 40"/>
                      <a:gd name="T12" fmla="*/ 0 w 117"/>
                      <a:gd name="T13" fmla="*/ 39 h 40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117" h="40">
                        <a:moveTo>
                          <a:pt x="116" y="0"/>
                        </a:moveTo>
                        <a:lnTo>
                          <a:pt x="65" y="10"/>
                        </a:lnTo>
                        <a:lnTo>
                          <a:pt x="52" y="11"/>
                        </a:lnTo>
                        <a:lnTo>
                          <a:pt x="38" y="22"/>
                        </a:lnTo>
                        <a:lnTo>
                          <a:pt x="24" y="29"/>
                        </a:lnTo>
                        <a:lnTo>
                          <a:pt x="9" y="35"/>
                        </a:lnTo>
                        <a:lnTo>
                          <a:pt x="0" y="39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5" name="Freeform 81">
                    <a:extLst>
                      <a:ext uri="{FF2B5EF4-FFF2-40B4-BE49-F238E27FC236}">
                        <a16:creationId xmlns:a16="http://schemas.microsoft.com/office/drawing/2014/main" id="{364FD4CC-B719-4A54-4070-EDB91C7072E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87" y="451"/>
                    <a:ext cx="35" cy="14"/>
                  </a:xfrm>
                  <a:custGeom>
                    <a:avLst/>
                    <a:gdLst>
                      <a:gd name="T0" fmla="*/ 34 w 35"/>
                      <a:gd name="T1" fmla="*/ 4 h 14"/>
                      <a:gd name="T2" fmla="*/ 30 w 35"/>
                      <a:gd name="T3" fmla="*/ 8 h 14"/>
                      <a:gd name="T4" fmla="*/ 25 w 35"/>
                      <a:gd name="T5" fmla="*/ 10 h 14"/>
                      <a:gd name="T6" fmla="*/ 21 w 35"/>
                      <a:gd name="T7" fmla="*/ 12 h 14"/>
                      <a:gd name="T8" fmla="*/ 17 w 35"/>
                      <a:gd name="T9" fmla="*/ 13 h 14"/>
                      <a:gd name="T10" fmla="*/ 14 w 35"/>
                      <a:gd name="T11" fmla="*/ 13 h 14"/>
                      <a:gd name="T12" fmla="*/ 11 w 35"/>
                      <a:gd name="T13" fmla="*/ 12 h 14"/>
                      <a:gd name="T14" fmla="*/ 8 w 35"/>
                      <a:gd name="T15" fmla="*/ 11 h 14"/>
                      <a:gd name="T16" fmla="*/ 3 w 35"/>
                      <a:gd name="T17" fmla="*/ 10 h 14"/>
                      <a:gd name="T18" fmla="*/ 0 w 35"/>
                      <a:gd name="T19" fmla="*/ 9 h 14"/>
                      <a:gd name="T20" fmla="*/ 20 w 35"/>
                      <a:gd name="T21" fmla="*/ 0 h 14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35" h="14">
                        <a:moveTo>
                          <a:pt x="34" y="4"/>
                        </a:moveTo>
                        <a:lnTo>
                          <a:pt x="30" y="8"/>
                        </a:lnTo>
                        <a:lnTo>
                          <a:pt x="25" y="10"/>
                        </a:lnTo>
                        <a:lnTo>
                          <a:pt x="21" y="12"/>
                        </a:lnTo>
                        <a:lnTo>
                          <a:pt x="17" y="13"/>
                        </a:lnTo>
                        <a:lnTo>
                          <a:pt x="14" y="13"/>
                        </a:lnTo>
                        <a:lnTo>
                          <a:pt x="11" y="12"/>
                        </a:lnTo>
                        <a:lnTo>
                          <a:pt x="8" y="11"/>
                        </a:lnTo>
                        <a:lnTo>
                          <a:pt x="3" y="10"/>
                        </a:lnTo>
                        <a:lnTo>
                          <a:pt x="0" y="9"/>
                        </a:lnTo>
                        <a:lnTo>
                          <a:pt x="2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6" name="Freeform 82">
                    <a:extLst>
                      <a:ext uri="{FF2B5EF4-FFF2-40B4-BE49-F238E27FC236}">
                        <a16:creationId xmlns:a16="http://schemas.microsoft.com/office/drawing/2014/main" id="{34A9BDC6-8544-20A2-C019-BC09372345A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94" y="500"/>
                    <a:ext cx="23" cy="5"/>
                  </a:xfrm>
                  <a:custGeom>
                    <a:avLst/>
                    <a:gdLst>
                      <a:gd name="T0" fmla="*/ 0 w 23"/>
                      <a:gd name="T1" fmla="*/ 1 h 5"/>
                      <a:gd name="T2" fmla="*/ 5 w 23"/>
                      <a:gd name="T3" fmla="*/ 3 h 5"/>
                      <a:gd name="T4" fmla="*/ 11 w 23"/>
                      <a:gd name="T5" fmla="*/ 4 h 5"/>
                      <a:gd name="T6" fmla="*/ 16 w 23"/>
                      <a:gd name="T7" fmla="*/ 2 h 5"/>
                      <a:gd name="T8" fmla="*/ 22 w 23"/>
                      <a:gd name="T9" fmla="*/ 0 h 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3" h="5">
                        <a:moveTo>
                          <a:pt x="0" y="1"/>
                        </a:moveTo>
                        <a:lnTo>
                          <a:pt x="5" y="3"/>
                        </a:lnTo>
                        <a:lnTo>
                          <a:pt x="11" y="4"/>
                        </a:lnTo>
                        <a:lnTo>
                          <a:pt x="16" y="2"/>
                        </a:lnTo>
                        <a:lnTo>
                          <a:pt x="22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7" name="Freeform 83">
                    <a:extLst>
                      <a:ext uri="{FF2B5EF4-FFF2-40B4-BE49-F238E27FC236}">
                        <a16:creationId xmlns:a16="http://schemas.microsoft.com/office/drawing/2014/main" id="{9AED4895-8DAD-E280-83C5-7E4C78A6C34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69" y="438"/>
                    <a:ext cx="35" cy="8"/>
                  </a:xfrm>
                  <a:custGeom>
                    <a:avLst/>
                    <a:gdLst>
                      <a:gd name="T0" fmla="*/ 0 w 35"/>
                      <a:gd name="T1" fmla="*/ 0 h 8"/>
                      <a:gd name="T2" fmla="*/ 10 w 35"/>
                      <a:gd name="T3" fmla="*/ 5 h 8"/>
                      <a:gd name="T4" fmla="*/ 15 w 35"/>
                      <a:gd name="T5" fmla="*/ 7 h 8"/>
                      <a:gd name="T6" fmla="*/ 19 w 35"/>
                      <a:gd name="T7" fmla="*/ 7 h 8"/>
                      <a:gd name="T8" fmla="*/ 25 w 35"/>
                      <a:gd name="T9" fmla="*/ 6 h 8"/>
                      <a:gd name="T10" fmla="*/ 29 w 35"/>
                      <a:gd name="T11" fmla="*/ 5 h 8"/>
                      <a:gd name="T12" fmla="*/ 34 w 35"/>
                      <a:gd name="T13" fmla="*/ 2 h 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35" h="8">
                        <a:moveTo>
                          <a:pt x="0" y="0"/>
                        </a:moveTo>
                        <a:lnTo>
                          <a:pt x="10" y="5"/>
                        </a:lnTo>
                        <a:lnTo>
                          <a:pt x="15" y="7"/>
                        </a:lnTo>
                        <a:lnTo>
                          <a:pt x="19" y="7"/>
                        </a:lnTo>
                        <a:lnTo>
                          <a:pt x="25" y="6"/>
                        </a:lnTo>
                        <a:lnTo>
                          <a:pt x="29" y="5"/>
                        </a:lnTo>
                        <a:lnTo>
                          <a:pt x="34" y="2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8" name="Freeform 84">
                    <a:extLst>
                      <a:ext uri="{FF2B5EF4-FFF2-40B4-BE49-F238E27FC236}">
                        <a16:creationId xmlns:a16="http://schemas.microsoft.com/office/drawing/2014/main" id="{2E39648B-5095-D688-D071-91CBF60AC90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72" y="470"/>
                    <a:ext cx="13" cy="10"/>
                  </a:xfrm>
                  <a:custGeom>
                    <a:avLst/>
                    <a:gdLst>
                      <a:gd name="T0" fmla="*/ 0 w 13"/>
                      <a:gd name="T1" fmla="*/ 0 h 10"/>
                      <a:gd name="T2" fmla="*/ 7 w 13"/>
                      <a:gd name="T3" fmla="*/ 2 h 10"/>
                      <a:gd name="T4" fmla="*/ 11 w 13"/>
                      <a:gd name="T5" fmla="*/ 6 h 10"/>
                      <a:gd name="T6" fmla="*/ 12 w 13"/>
                      <a:gd name="T7" fmla="*/ 9 h 1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" h="10">
                        <a:moveTo>
                          <a:pt x="0" y="0"/>
                        </a:moveTo>
                        <a:lnTo>
                          <a:pt x="7" y="2"/>
                        </a:lnTo>
                        <a:lnTo>
                          <a:pt x="11" y="6"/>
                        </a:lnTo>
                        <a:lnTo>
                          <a:pt x="12" y="9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49" name="Freeform 85">
                    <a:extLst>
                      <a:ext uri="{FF2B5EF4-FFF2-40B4-BE49-F238E27FC236}">
                        <a16:creationId xmlns:a16="http://schemas.microsoft.com/office/drawing/2014/main" id="{00E75FE1-050E-B797-21B3-399501F24A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57" y="461"/>
                    <a:ext cx="11" cy="12"/>
                  </a:xfrm>
                  <a:custGeom>
                    <a:avLst/>
                    <a:gdLst>
                      <a:gd name="T0" fmla="*/ 10 w 11"/>
                      <a:gd name="T1" fmla="*/ 0 h 12"/>
                      <a:gd name="T2" fmla="*/ 10 w 11"/>
                      <a:gd name="T3" fmla="*/ 1 h 12"/>
                      <a:gd name="T4" fmla="*/ 9 w 11"/>
                      <a:gd name="T5" fmla="*/ 3 h 12"/>
                      <a:gd name="T6" fmla="*/ 7 w 11"/>
                      <a:gd name="T7" fmla="*/ 7 h 12"/>
                      <a:gd name="T8" fmla="*/ 6 w 11"/>
                      <a:gd name="T9" fmla="*/ 8 h 12"/>
                      <a:gd name="T10" fmla="*/ 3 w 11"/>
                      <a:gd name="T11" fmla="*/ 10 h 12"/>
                      <a:gd name="T12" fmla="*/ 0 w 11"/>
                      <a:gd name="T13" fmla="*/ 11 h 1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11" h="12">
                        <a:moveTo>
                          <a:pt x="10" y="0"/>
                        </a:moveTo>
                        <a:lnTo>
                          <a:pt x="10" y="1"/>
                        </a:lnTo>
                        <a:lnTo>
                          <a:pt x="9" y="3"/>
                        </a:lnTo>
                        <a:lnTo>
                          <a:pt x="7" y="7"/>
                        </a:lnTo>
                        <a:lnTo>
                          <a:pt x="6" y="8"/>
                        </a:lnTo>
                        <a:lnTo>
                          <a:pt x="3" y="10"/>
                        </a:lnTo>
                        <a:lnTo>
                          <a:pt x="0" y="11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50" name="Freeform 86">
                    <a:extLst>
                      <a:ext uri="{FF2B5EF4-FFF2-40B4-BE49-F238E27FC236}">
                        <a16:creationId xmlns:a16="http://schemas.microsoft.com/office/drawing/2014/main" id="{154D3058-0B8D-21C2-089D-B50765D46B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15" y="451"/>
                    <a:ext cx="20" cy="8"/>
                  </a:xfrm>
                  <a:custGeom>
                    <a:avLst/>
                    <a:gdLst>
                      <a:gd name="T0" fmla="*/ 0 w 20"/>
                      <a:gd name="T1" fmla="*/ 0 h 8"/>
                      <a:gd name="T2" fmla="*/ 1 w 20"/>
                      <a:gd name="T3" fmla="*/ 3 h 8"/>
                      <a:gd name="T4" fmla="*/ 4 w 20"/>
                      <a:gd name="T5" fmla="*/ 5 h 8"/>
                      <a:gd name="T6" fmla="*/ 7 w 20"/>
                      <a:gd name="T7" fmla="*/ 7 h 8"/>
                      <a:gd name="T8" fmla="*/ 11 w 20"/>
                      <a:gd name="T9" fmla="*/ 7 h 8"/>
                      <a:gd name="T10" fmla="*/ 16 w 20"/>
                      <a:gd name="T11" fmla="*/ 7 h 8"/>
                      <a:gd name="T12" fmla="*/ 19 w 20"/>
                      <a:gd name="T13" fmla="*/ 7 h 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20" h="8">
                        <a:moveTo>
                          <a:pt x="0" y="0"/>
                        </a:moveTo>
                        <a:lnTo>
                          <a:pt x="1" y="3"/>
                        </a:lnTo>
                        <a:lnTo>
                          <a:pt x="4" y="5"/>
                        </a:lnTo>
                        <a:lnTo>
                          <a:pt x="7" y="7"/>
                        </a:lnTo>
                        <a:lnTo>
                          <a:pt x="11" y="7"/>
                        </a:lnTo>
                        <a:lnTo>
                          <a:pt x="16" y="7"/>
                        </a:lnTo>
                        <a:lnTo>
                          <a:pt x="19" y="7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51" name="Freeform 87">
                    <a:extLst>
                      <a:ext uri="{FF2B5EF4-FFF2-40B4-BE49-F238E27FC236}">
                        <a16:creationId xmlns:a16="http://schemas.microsoft.com/office/drawing/2014/main" id="{A3BA2BF5-2445-757B-AD02-CE98E9660AA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69" y="519"/>
                    <a:ext cx="20" cy="4"/>
                  </a:xfrm>
                  <a:custGeom>
                    <a:avLst/>
                    <a:gdLst>
                      <a:gd name="T0" fmla="*/ 0 w 20"/>
                      <a:gd name="T1" fmla="*/ 0 h 4"/>
                      <a:gd name="T2" fmla="*/ 4 w 20"/>
                      <a:gd name="T3" fmla="*/ 2 h 4"/>
                      <a:gd name="T4" fmla="*/ 9 w 20"/>
                      <a:gd name="T5" fmla="*/ 3 h 4"/>
                      <a:gd name="T6" fmla="*/ 13 w 20"/>
                      <a:gd name="T7" fmla="*/ 3 h 4"/>
                      <a:gd name="T8" fmla="*/ 19 w 20"/>
                      <a:gd name="T9" fmla="*/ 3 h 4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0" h="4">
                        <a:moveTo>
                          <a:pt x="0" y="0"/>
                        </a:moveTo>
                        <a:lnTo>
                          <a:pt x="4" y="2"/>
                        </a:lnTo>
                        <a:lnTo>
                          <a:pt x="9" y="3"/>
                        </a:lnTo>
                        <a:lnTo>
                          <a:pt x="13" y="3"/>
                        </a:lnTo>
                        <a:lnTo>
                          <a:pt x="19" y="3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52" name="Freeform 88">
                    <a:extLst>
                      <a:ext uri="{FF2B5EF4-FFF2-40B4-BE49-F238E27FC236}">
                        <a16:creationId xmlns:a16="http://schemas.microsoft.com/office/drawing/2014/main" id="{A830A656-0D9A-4F49-9B65-9AB1C09E19F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177" y="438"/>
                    <a:ext cx="18" cy="12"/>
                  </a:xfrm>
                  <a:custGeom>
                    <a:avLst/>
                    <a:gdLst>
                      <a:gd name="T0" fmla="*/ 0 w 18"/>
                      <a:gd name="T1" fmla="*/ 0 h 12"/>
                      <a:gd name="T2" fmla="*/ 6 w 18"/>
                      <a:gd name="T3" fmla="*/ 3 h 12"/>
                      <a:gd name="T4" fmla="*/ 9 w 18"/>
                      <a:gd name="T5" fmla="*/ 6 h 12"/>
                      <a:gd name="T6" fmla="*/ 13 w 18"/>
                      <a:gd name="T7" fmla="*/ 10 h 12"/>
                      <a:gd name="T8" fmla="*/ 17 w 18"/>
                      <a:gd name="T9" fmla="*/ 11 h 1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" h="12">
                        <a:moveTo>
                          <a:pt x="0" y="0"/>
                        </a:moveTo>
                        <a:lnTo>
                          <a:pt x="6" y="3"/>
                        </a:lnTo>
                        <a:lnTo>
                          <a:pt x="9" y="6"/>
                        </a:lnTo>
                        <a:lnTo>
                          <a:pt x="13" y="10"/>
                        </a:lnTo>
                        <a:lnTo>
                          <a:pt x="17" y="11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</p:grpSp>
            <p:grpSp>
              <p:nvGrpSpPr>
                <p:cNvPr id="30733" name="Group 89">
                  <a:extLst>
                    <a:ext uri="{FF2B5EF4-FFF2-40B4-BE49-F238E27FC236}">
                      <a16:creationId xmlns:a16="http://schemas.microsoft.com/office/drawing/2014/main" id="{27C3FC66-1510-48F6-07CB-FEBD925FE2F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852" y="590"/>
                  <a:ext cx="190" cy="200"/>
                  <a:chOff x="4852" y="590"/>
                  <a:chExt cx="190" cy="200"/>
                </a:xfrm>
              </p:grpSpPr>
              <p:sp>
                <p:nvSpPr>
                  <p:cNvPr id="30734" name="Freeform 90">
                    <a:extLst>
                      <a:ext uri="{FF2B5EF4-FFF2-40B4-BE49-F238E27FC236}">
                        <a16:creationId xmlns:a16="http://schemas.microsoft.com/office/drawing/2014/main" id="{AB897235-55BE-64C2-351D-D224E48C1E9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852" y="590"/>
                    <a:ext cx="190" cy="200"/>
                  </a:xfrm>
                  <a:custGeom>
                    <a:avLst/>
                    <a:gdLst>
                      <a:gd name="T0" fmla="*/ 2 w 190"/>
                      <a:gd name="T1" fmla="*/ 9 h 200"/>
                      <a:gd name="T2" fmla="*/ 127 w 190"/>
                      <a:gd name="T3" fmla="*/ 0 h 200"/>
                      <a:gd name="T4" fmla="*/ 162 w 190"/>
                      <a:gd name="T5" fmla="*/ 27 h 200"/>
                      <a:gd name="T6" fmla="*/ 176 w 190"/>
                      <a:gd name="T7" fmla="*/ 43 h 200"/>
                      <a:gd name="T8" fmla="*/ 184 w 190"/>
                      <a:gd name="T9" fmla="*/ 62 h 200"/>
                      <a:gd name="T10" fmla="*/ 187 w 190"/>
                      <a:gd name="T11" fmla="*/ 82 h 200"/>
                      <a:gd name="T12" fmla="*/ 189 w 190"/>
                      <a:gd name="T13" fmla="*/ 114 h 200"/>
                      <a:gd name="T14" fmla="*/ 184 w 190"/>
                      <a:gd name="T15" fmla="*/ 144 h 200"/>
                      <a:gd name="T16" fmla="*/ 169 w 190"/>
                      <a:gd name="T17" fmla="*/ 172 h 200"/>
                      <a:gd name="T18" fmla="*/ 0 w 190"/>
                      <a:gd name="T19" fmla="*/ 199 h 200"/>
                      <a:gd name="T20" fmla="*/ 20 w 190"/>
                      <a:gd name="T21" fmla="*/ 172 h 200"/>
                      <a:gd name="T22" fmla="*/ 31 w 190"/>
                      <a:gd name="T23" fmla="*/ 140 h 200"/>
                      <a:gd name="T24" fmla="*/ 33 w 190"/>
                      <a:gd name="T25" fmla="*/ 101 h 200"/>
                      <a:gd name="T26" fmla="*/ 33 w 190"/>
                      <a:gd name="T27" fmla="*/ 76 h 200"/>
                      <a:gd name="T28" fmla="*/ 15 w 190"/>
                      <a:gd name="T29" fmla="*/ 39 h 200"/>
                      <a:gd name="T30" fmla="*/ 2 w 190"/>
                      <a:gd name="T31" fmla="*/ 9 h 200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0" t="0" r="r" b="b"/>
                    <a:pathLst>
                      <a:path w="190" h="200">
                        <a:moveTo>
                          <a:pt x="2" y="9"/>
                        </a:moveTo>
                        <a:lnTo>
                          <a:pt x="127" y="0"/>
                        </a:lnTo>
                        <a:lnTo>
                          <a:pt x="162" y="27"/>
                        </a:lnTo>
                        <a:lnTo>
                          <a:pt x="176" y="43"/>
                        </a:lnTo>
                        <a:lnTo>
                          <a:pt x="184" y="62"/>
                        </a:lnTo>
                        <a:lnTo>
                          <a:pt x="187" y="82"/>
                        </a:lnTo>
                        <a:lnTo>
                          <a:pt x="189" y="114"/>
                        </a:lnTo>
                        <a:lnTo>
                          <a:pt x="184" y="144"/>
                        </a:lnTo>
                        <a:lnTo>
                          <a:pt x="169" y="172"/>
                        </a:lnTo>
                        <a:lnTo>
                          <a:pt x="0" y="199"/>
                        </a:lnTo>
                        <a:lnTo>
                          <a:pt x="20" y="172"/>
                        </a:lnTo>
                        <a:lnTo>
                          <a:pt x="31" y="140"/>
                        </a:lnTo>
                        <a:lnTo>
                          <a:pt x="33" y="101"/>
                        </a:lnTo>
                        <a:lnTo>
                          <a:pt x="33" y="76"/>
                        </a:lnTo>
                        <a:lnTo>
                          <a:pt x="15" y="39"/>
                        </a:lnTo>
                        <a:lnTo>
                          <a:pt x="2" y="9"/>
                        </a:lnTo>
                      </a:path>
                    </a:pathLst>
                  </a:custGeom>
                  <a:solidFill>
                    <a:srgbClr val="9FBFFF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IE"/>
                  </a:p>
                </p:txBody>
              </p:sp>
              <p:sp>
                <p:nvSpPr>
                  <p:cNvPr id="30735" name="Oval 91">
                    <a:extLst>
                      <a:ext uri="{FF2B5EF4-FFF2-40B4-BE49-F238E27FC236}">
                        <a16:creationId xmlns:a16="http://schemas.microsoft.com/office/drawing/2014/main" id="{F9CFF14A-73B1-99B8-5D4B-26408848190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77" y="737"/>
                    <a:ext cx="18" cy="1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24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22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20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accent1"/>
                      </a:buClr>
                      <a:buSzPct val="100000"/>
                      <a:buFont typeface="Symbol" panose="05050102010706020507" pitchFamily="18" charset="2"/>
                      <a:buChar char=""/>
                      <a:defRPr sz="1600">
                        <a:solidFill>
                          <a:schemeClr val="tx2"/>
                        </a:solidFill>
                        <a:latin typeface="Candara" panose="020E050203030302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endParaRPr lang="en-IE" altLang="en-US">
                      <a:solidFill>
                        <a:schemeClr val="tx1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</p:grpSp>
      </p:grp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>
            <a:extLst>
              <a:ext uri="{FF2B5EF4-FFF2-40B4-BE49-F238E27FC236}">
                <a16:creationId xmlns:a16="http://schemas.microsoft.com/office/drawing/2014/main" id="{7484331B-B103-58F2-D55F-DBFEB2C97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1747" name="Footer Placeholder 1">
            <a:extLst>
              <a:ext uri="{FF2B5EF4-FFF2-40B4-BE49-F238E27FC236}">
                <a16:creationId xmlns:a16="http://schemas.microsoft.com/office/drawing/2014/main" id="{09D879BD-BE85-33F1-AD98-7BB3B162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8" name="Rectangle 2">
            <a:extLst>
              <a:ext uri="{FF2B5EF4-FFF2-40B4-BE49-F238E27FC236}">
                <a16:creationId xmlns:a16="http://schemas.microsoft.com/office/drawing/2014/main" id="{9C3AAECC-782A-BAEC-A10A-8D42B6AA9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E" altLang="en-US"/>
              <a:t>Fade</a:t>
            </a:r>
            <a:endParaRPr lang="en-GB" altLang="en-US"/>
          </a:p>
        </p:txBody>
      </p:sp>
      <p:pic>
        <p:nvPicPr>
          <p:cNvPr id="17412" name="Picture 4" descr="bd00022_">
            <a:extLst>
              <a:ext uri="{FF2B5EF4-FFF2-40B4-BE49-F238E27FC236}">
                <a16:creationId xmlns:a16="http://schemas.microsoft.com/office/drawing/2014/main" id="{CA12E01C-4310-1829-5BA0-43EFC7704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2863"/>
            <a:ext cx="33655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bd00022_">
            <a:extLst>
              <a:ext uri="{FF2B5EF4-FFF2-40B4-BE49-F238E27FC236}">
                <a16:creationId xmlns:a16="http://schemas.microsoft.com/office/drawing/2014/main" id="{DBEB5949-F66B-FA19-0657-7A4837340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238" y="2857500"/>
            <a:ext cx="16891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bd00022_">
            <a:extLst>
              <a:ext uri="{FF2B5EF4-FFF2-40B4-BE49-F238E27FC236}">
                <a16:creationId xmlns:a16="http://schemas.microsoft.com/office/drawing/2014/main" id="{31952C7F-0997-8617-A865-FAE51A0E3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038" y="4633913"/>
            <a:ext cx="1212850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 descr="bd00022_">
            <a:extLst>
              <a:ext uri="{FF2B5EF4-FFF2-40B4-BE49-F238E27FC236}">
                <a16:creationId xmlns:a16="http://schemas.microsoft.com/office/drawing/2014/main" id="{4FEB910E-6AD3-4E26-28C2-28410E982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63" y="5810250"/>
            <a:ext cx="5207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bd00022_">
            <a:extLst>
              <a:ext uri="{FF2B5EF4-FFF2-40B4-BE49-F238E27FC236}">
                <a16:creationId xmlns:a16="http://schemas.microsoft.com/office/drawing/2014/main" id="{A541B7E8-2F17-B7A4-4905-EAD8C03A3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525" y="6440488"/>
            <a:ext cx="24447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49FF00FC-12F5-E5A6-98D7-53BD63C9B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400050"/>
            <a:ext cx="716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IE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B171371B-FBD3-0B1B-609D-57247593007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0552" y="2523548"/>
            <a:ext cx="6618312" cy="3548608"/>
          </a:xfrm>
        </p:spPr>
        <p:txBody>
          <a:bodyPr lIns="90488" tIns="44450" rIns="90488" bIns="44450" rtlCol="0">
            <a:normAutofit fontScale="77500" lnSpcReduction="20000"/>
          </a:bodyPr>
          <a:lstStyle/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2800" dirty="0"/>
              <a:t>Gemma will say “Can I have some help please” without reminder when she cannot get the tape into the tape recorder on five consecutive occasions</a:t>
            </a:r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GB" altLang="en-US" sz="2800" dirty="0"/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2800" dirty="0"/>
              <a:t>David will produce a red card from his pocket, to ask for a task to be removed on five consecutive occasions</a:t>
            </a:r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GB" altLang="en-US" sz="2800" dirty="0"/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2800" dirty="0"/>
              <a:t>Jeff eat sausages, chips and carrots without help on five  occasions  (Jeff currently only eats semi - solid foods, although he can chew and swallow chocolate and toffee</a:t>
            </a:r>
          </a:p>
        </p:txBody>
      </p:sp>
      <p:sp>
        <p:nvSpPr>
          <p:cNvPr id="32772" name="Footer Placeholder 1">
            <a:extLst>
              <a:ext uri="{FF2B5EF4-FFF2-40B4-BE49-F238E27FC236}">
                <a16:creationId xmlns:a16="http://schemas.microsoft.com/office/drawing/2014/main" id="{7D66D2FB-C3DD-0B1A-45F5-C194A4943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08" name="Rectangle 4">
            <a:extLst>
              <a:ext uri="{FF2B5EF4-FFF2-40B4-BE49-F238E27FC236}">
                <a16:creationId xmlns:a16="http://schemas.microsoft.com/office/drawing/2014/main" id="{813D12A9-5581-8557-E690-50923DC786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3000" y="381000"/>
            <a:ext cx="7162800" cy="1143000"/>
          </a:xfrm>
        </p:spPr>
        <p:txBody>
          <a:bodyPr lIns="90488" tIns="44450" rIns="90488" bIns="44450"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Prompt fading method - examples</a:t>
            </a:r>
          </a:p>
        </p:txBody>
      </p:sp>
      <p:pic>
        <p:nvPicPr>
          <p:cNvPr id="3" name="Picture 2" descr="Two men sitting at a table&#10;&#10;Description automatically generated with medium confidence">
            <a:extLst>
              <a:ext uri="{FF2B5EF4-FFF2-40B4-BE49-F238E27FC236}">
                <a16:creationId xmlns:a16="http://schemas.microsoft.com/office/drawing/2014/main" id="{5B38348B-A48C-8D85-7BD8-EBFF33925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885" y="4558436"/>
            <a:ext cx="2260852" cy="22608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>
            <a:extLst>
              <a:ext uri="{FF2B5EF4-FFF2-40B4-BE49-F238E27FC236}">
                <a16:creationId xmlns:a16="http://schemas.microsoft.com/office/drawing/2014/main" id="{7552B5FE-4B28-AE0E-9F52-15F9EC52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/>
              <a:t>Co-trainer Prompting</a:t>
            </a:r>
          </a:p>
        </p:txBody>
      </p:sp>
      <p:pic>
        <p:nvPicPr>
          <p:cNvPr id="3" name="Picture 2" descr="A group of people standing together&#10;&#10;Description automatically generated with medium confidence">
            <a:extLst>
              <a:ext uri="{FF2B5EF4-FFF2-40B4-BE49-F238E27FC236}">
                <a16:creationId xmlns:a16="http://schemas.microsoft.com/office/drawing/2014/main" id="{950FE24F-3935-DF8C-7767-8EE367A9F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" y="2679192"/>
            <a:ext cx="3447288" cy="3447288"/>
          </a:xfrm>
          <a:prstGeom prst="rect">
            <a:avLst/>
          </a:prstGeom>
          <a:noFill/>
        </p:spPr>
      </p:pic>
      <p:sp>
        <p:nvSpPr>
          <p:cNvPr id="33794" name="Rectangle 3">
            <a:extLst>
              <a:ext uri="{FF2B5EF4-FFF2-40B4-BE49-F238E27FC236}">
                <a16:creationId xmlns:a16="http://schemas.microsoft.com/office/drawing/2014/main" id="{030C1232-590A-761D-FCA2-816E5994D3A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anchor="t">
            <a:normAutofit/>
          </a:bodyPr>
          <a:lstStyle/>
          <a:p>
            <a:pPr eaLnBrk="1" hangingPunct="1"/>
            <a:r>
              <a:rPr lang="en-GB" altLang="en-US"/>
              <a:t>Discriminates between initiator and responder.</a:t>
            </a:r>
          </a:p>
          <a:p>
            <a:pPr eaLnBrk="1" hangingPunct="1"/>
            <a:r>
              <a:rPr lang="en-GB" altLang="en-US"/>
              <a:t>Easy to fade.</a:t>
            </a:r>
          </a:p>
          <a:p>
            <a:pPr eaLnBrk="1" hangingPunct="1"/>
            <a:r>
              <a:rPr lang="en-GB" altLang="en-US"/>
              <a:t>Physical, verbal, visual prompts.</a:t>
            </a:r>
          </a:p>
        </p:txBody>
      </p:sp>
      <p:sp>
        <p:nvSpPr>
          <p:cNvPr id="33801" name="Footer Placeholder 4">
            <a:extLst>
              <a:ext uri="{FF2B5EF4-FFF2-40B4-BE49-F238E27FC236}">
                <a16:creationId xmlns:a16="http://schemas.microsoft.com/office/drawing/2014/main" id="{A7E1A58F-B964-A309-2FA6-E6109A8D4CC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2">
            <a:extLst>
              <a:ext uri="{FF2B5EF4-FFF2-40B4-BE49-F238E27FC236}">
                <a16:creationId xmlns:a16="http://schemas.microsoft.com/office/drawing/2014/main" id="{EA475723-04CA-7DF1-1807-877D446E2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r>
              <a:rPr lang="en-IE" altLang="en-US"/>
              <a:t>Fading Tips</a:t>
            </a:r>
          </a:p>
        </p:txBody>
      </p:sp>
      <p:sp>
        <p:nvSpPr>
          <p:cNvPr id="34818" name="Content Placeholder 1">
            <a:extLst>
              <a:ext uri="{FF2B5EF4-FFF2-40B4-BE49-F238E27FC236}">
                <a16:creationId xmlns:a16="http://schemas.microsoft.com/office/drawing/2014/main" id="{DF2344BE-3CC1-2602-18AE-229A46794B0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IE" altLang="en-US" sz="1700"/>
              <a:t>Select the prompt the responder learns best to</a:t>
            </a:r>
          </a:p>
          <a:p>
            <a:pPr>
              <a:lnSpc>
                <a:spcPct val="90000"/>
              </a:lnSpc>
            </a:pPr>
            <a:r>
              <a:rPr lang="en-IE" altLang="en-US" sz="1700"/>
              <a:t>Minimise all other distraction</a:t>
            </a:r>
          </a:p>
          <a:p>
            <a:pPr>
              <a:lnSpc>
                <a:spcPct val="90000"/>
              </a:lnSpc>
            </a:pPr>
            <a:r>
              <a:rPr lang="en-IE" altLang="en-US" sz="1700"/>
              <a:t>Fade within that prompt type</a:t>
            </a:r>
          </a:p>
          <a:p>
            <a:pPr>
              <a:lnSpc>
                <a:spcPct val="90000"/>
              </a:lnSpc>
            </a:pPr>
            <a:endParaRPr lang="en-IE" altLang="en-US" sz="1700"/>
          </a:p>
          <a:p>
            <a:pPr>
              <a:lnSpc>
                <a:spcPct val="90000"/>
              </a:lnSpc>
            </a:pPr>
            <a:r>
              <a:rPr lang="en-IE" altLang="en-US" sz="1700"/>
              <a:t>Avoid jumping prompt types – this just introduces a new prompt and can be distracting for the learner</a:t>
            </a:r>
          </a:p>
          <a:p>
            <a:pPr>
              <a:lnSpc>
                <a:spcPct val="90000"/>
              </a:lnSpc>
            </a:pPr>
            <a:r>
              <a:rPr lang="en-IE" altLang="en-US" sz="1700"/>
              <a:t>Keep the prompts separate to the steps and target (i.e. don’t confuse them!)</a:t>
            </a:r>
          </a:p>
        </p:txBody>
      </p:sp>
      <p:pic>
        <p:nvPicPr>
          <p:cNvPr id="3" name="Picture 2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20050EEC-02A0-181B-6E48-02D24D391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34825" name="Footer Placeholder 4">
            <a:extLst>
              <a:ext uri="{FF2B5EF4-FFF2-40B4-BE49-F238E27FC236}">
                <a16:creationId xmlns:a16="http://schemas.microsoft.com/office/drawing/2014/main" id="{CD2E5537-71C6-760A-91F9-FDE71D41F5E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>
            <a:extLst>
              <a:ext uri="{FF2B5EF4-FFF2-40B4-BE49-F238E27FC236}">
                <a16:creationId xmlns:a16="http://schemas.microsoft.com/office/drawing/2014/main" id="{51911773-B146-24D9-6509-EDAD991D6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/>
              <a:t>Picture/Object Exchange</a:t>
            </a:r>
          </a:p>
        </p:txBody>
      </p:sp>
      <p:pic>
        <p:nvPicPr>
          <p:cNvPr id="3" name="Picture 2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783FAA3D-3334-8260-08D5-CC1265AC4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" y="2679192"/>
            <a:ext cx="3447288" cy="3447288"/>
          </a:xfrm>
          <a:prstGeom prst="rect">
            <a:avLst/>
          </a:prstGeom>
          <a:noFill/>
        </p:spPr>
      </p:pic>
      <p:sp>
        <p:nvSpPr>
          <p:cNvPr id="35842" name="Rectangle 3">
            <a:extLst>
              <a:ext uri="{FF2B5EF4-FFF2-40B4-BE49-F238E27FC236}">
                <a16:creationId xmlns:a16="http://schemas.microsoft.com/office/drawing/2014/main" id="{D861E2AF-6CB9-9E48-9E9B-BDB0780F99C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anchor="t">
            <a:normAutofit/>
          </a:bodyPr>
          <a:lstStyle/>
          <a:p>
            <a:pPr eaLnBrk="1" hangingPunct="1"/>
            <a:r>
              <a:rPr lang="en-GB" altLang="en-US"/>
              <a:t>Mobility</a:t>
            </a:r>
          </a:p>
          <a:p>
            <a:pPr eaLnBrk="1" hangingPunct="1"/>
            <a:r>
              <a:rPr lang="en-GB" altLang="en-US"/>
              <a:t>Self Initiation</a:t>
            </a:r>
          </a:p>
        </p:txBody>
      </p:sp>
      <p:sp>
        <p:nvSpPr>
          <p:cNvPr id="35849" name="Footer Placeholder 4">
            <a:extLst>
              <a:ext uri="{FF2B5EF4-FFF2-40B4-BE49-F238E27FC236}">
                <a16:creationId xmlns:a16="http://schemas.microsoft.com/office/drawing/2014/main" id="{612644DE-881E-A856-36D1-F4BB928E691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>
            <a:extLst>
              <a:ext uri="{FF2B5EF4-FFF2-40B4-BE49-F238E27FC236}">
                <a16:creationId xmlns:a16="http://schemas.microsoft.com/office/drawing/2014/main" id="{4DEB585E-084F-E296-8B34-76220DD2D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IE" altLang="en-US"/>
              <a:t>Reward</a:t>
            </a:r>
            <a:endParaRPr lang="en-GB" altLang="en-US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358F9090-E6DE-6A7F-F72B-E8FBF03CAC6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pPr marL="285750" indent="-285750" eaLnBrk="1" hangingPunct="1">
              <a:lnSpc>
                <a:spcPct val="90000"/>
              </a:lnSpc>
            </a:pPr>
            <a:r>
              <a:rPr lang="en-IE" altLang="en-US" sz="2200"/>
              <a:t>Learning Is Hard!</a:t>
            </a:r>
          </a:p>
          <a:p>
            <a:pPr marL="285750" indent="-285750" eaLnBrk="1" hangingPunct="1">
              <a:lnSpc>
                <a:spcPct val="90000"/>
              </a:lnSpc>
            </a:pPr>
            <a:endParaRPr lang="en-IE" altLang="en-US" sz="2200"/>
          </a:p>
          <a:p>
            <a:pPr marL="285750" indent="-285750" eaLnBrk="1" hangingPunct="1">
              <a:lnSpc>
                <a:spcPct val="90000"/>
              </a:lnSpc>
            </a:pPr>
            <a:endParaRPr lang="en-IE" altLang="en-US" sz="2200"/>
          </a:p>
          <a:p>
            <a:pPr marL="285750" indent="-285750" eaLnBrk="1" hangingPunct="1">
              <a:lnSpc>
                <a:spcPct val="90000"/>
              </a:lnSpc>
            </a:pPr>
            <a:r>
              <a:rPr lang="en-IE" altLang="en-US" sz="2200"/>
              <a:t>It gets easier as we get better at the skill, so we can fade the reward too </a:t>
            </a:r>
          </a:p>
          <a:p>
            <a:pPr marL="285750" indent="-285750" eaLnBrk="1" hangingPunct="1">
              <a:lnSpc>
                <a:spcPct val="90000"/>
              </a:lnSpc>
            </a:pPr>
            <a:endParaRPr lang="en-IE" altLang="en-US" sz="2200"/>
          </a:p>
          <a:p>
            <a:pPr marL="285750" indent="-285750" eaLnBrk="1" hangingPunct="1">
              <a:lnSpc>
                <a:spcPct val="90000"/>
              </a:lnSpc>
            </a:pPr>
            <a:r>
              <a:rPr lang="en-IE" altLang="en-US" sz="2200"/>
              <a:t>Make sure that we’re accessing natural reinforcers instead</a:t>
            </a:r>
            <a:endParaRPr lang="en-GB" altLang="en-US" sz="2200"/>
          </a:p>
        </p:txBody>
      </p:sp>
      <p:pic>
        <p:nvPicPr>
          <p:cNvPr id="3" name="Picture 2" descr="A person holding a tray of food&#10;&#10;Description automatically generated with medium confidence">
            <a:extLst>
              <a:ext uri="{FF2B5EF4-FFF2-40B4-BE49-F238E27FC236}">
                <a16:creationId xmlns:a16="http://schemas.microsoft.com/office/drawing/2014/main" id="{21B85501-E7EE-265D-7B9F-FE8E020AA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36873" name="Footer Placeholder 4">
            <a:extLst>
              <a:ext uri="{FF2B5EF4-FFF2-40B4-BE49-F238E27FC236}">
                <a16:creationId xmlns:a16="http://schemas.microsoft.com/office/drawing/2014/main" id="{9A44EEDD-1FD2-1734-0415-771CECB0BE6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>
            <a:extLst>
              <a:ext uri="{FF2B5EF4-FFF2-40B4-BE49-F238E27FC236}">
                <a16:creationId xmlns:a16="http://schemas.microsoft.com/office/drawing/2014/main" id="{9A169C7B-1DEB-92D9-4E73-478AEAA2E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IE" altLang="en-US"/>
              <a:t>Reward / Reinforcement</a:t>
            </a:r>
            <a:endParaRPr lang="en-GB" altLang="en-US"/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269280A8-3934-A7A3-7EAC-7B20621DEB16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rtlCol="0" anchor="t">
            <a:normAutofit/>
          </a:bodyPr>
          <a:lstStyle/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Why do we do something again??</a:t>
            </a:r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IE" sz="1300"/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Types of Reinforcement</a:t>
            </a:r>
          </a:p>
          <a:p>
            <a:pPr marL="685800" lvl="1" indent="-27432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Primary (deal with primary human drives &amp; necessary for life e.g. food, hunger, comfort, sex)</a:t>
            </a:r>
          </a:p>
          <a:p>
            <a:pPr marL="685800" lvl="1" indent="-27432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Secondary (associated with the above, e.g.. Soft voice, praise, chocolate, pillow, hugs, tea, etc.)</a:t>
            </a:r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IE" sz="1300"/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Pairing Reinforcement</a:t>
            </a:r>
          </a:p>
          <a:p>
            <a:pPr marL="685800" lvl="1" indent="-27432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Motivation Analysis</a:t>
            </a:r>
          </a:p>
          <a:p>
            <a:pPr marL="685800" lvl="1" indent="-27432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Creating secondary reinforcers</a:t>
            </a:r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IE" sz="1300"/>
          </a:p>
          <a:p>
            <a:pPr marL="285750" indent="-28575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IE" sz="1300"/>
              <a:t>Contact Natural Reinforcement where possible</a:t>
            </a:r>
          </a:p>
        </p:txBody>
      </p:sp>
      <p:pic>
        <p:nvPicPr>
          <p:cNvPr id="3" name="Picture 2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9081011E-65EA-9709-EFBA-944787CD4D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50184" name="Footer Placeholder 4">
            <a:extLst>
              <a:ext uri="{FF2B5EF4-FFF2-40B4-BE49-F238E27FC236}">
                <a16:creationId xmlns:a16="http://schemas.microsoft.com/office/drawing/2014/main" id="{D9ABD882-1000-C05E-515E-35A349CED8D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>
            <a:extLst>
              <a:ext uri="{FF2B5EF4-FFF2-40B4-BE49-F238E27FC236}">
                <a16:creationId xmlns:a16="http://schemas.microsoft.com/office/drawing/2014/main" id="{9164BAF1-2839-CCD8-2099-27605C17F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/>
              <a:t>Reward</a:t>
            </a:r>
          </a:p>
        </p:txBody>
      </p:sp>
      <p:sp>
        <p:nvSpPr>
          <p:cNvPr id="38914" name="Rectangle 3">
            <a:extLst>
              <a:ext uri="{FF2B5EF4-FFF2-40B4-BE49-F238E27FC236}">
                <a16:creationId xmlns:a16="http://schemas.microsoft.com/office/drawing/2014/main" id="{C203EB85-E440-63E4-CD04-1A4C5F164C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/>
              <a:t>Defined as a performance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Clearly different from the consequence given to a incorrect response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Look for ways that the artificial reward can be faded to the natural environment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Use a natural reward</a:t>
            </a:r>
          </a:p>
        </p:txBody>
      </p:sp>
      <p:pic>
        <p:nvPicPr>
          <p:cNvPr id="3" name="Picture 2" descr="A picture containing person, sitting, indoor&#10;&#10;Description automatically generated">
            <a:extLst>
              <a:ext uri="{FF2B5EF4-FFF2-40B4-BE49-F238E27FC236}">
                <a16:creationId xmlns:a16="http://schemas.microsoft.com/office/drawing/2014/main" id="{76D2E006-1E0E-F540-FBAA-48562864A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38921" name="Footer Placeholder 4">
            <a:extLst>
              <a:ext uri="{FF2B5EF4-FFF2-40B4-BE49-F238E27FC236}">
                <a16:creationId xmlns:a16="http://schemas.microsoft.com/office/drawing/2014/main" id="{D318BD08-CB87-CEFE-36A0-B5161913D4F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E157A164-80DD-18CB-B75B-0419ED0B9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/>
              <a:t>Reward</a:t>
            </a:r>
          </a:p>
        </p:txBody>
      </p:sp>
      <p:pic>
        <p:nvPicPr>
          <p:cNvPr id="3" name="Picture 2" descr="A couple of men sitting at a table with food and drinks&#10;&#10;Description automatically generated with medium confidence">
            <a:extLst>
              <a:ext uri="{FF2B5EF4-FFF2-40B4-BE49-F238E27FC236}">
                <a16:creationId xmlns:a16="http://schemas.microsoft.com/office/drawing/2014/main" id="{E1535733-7A20-4FAA-80E0-6A47F9BC73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" y="2679192"/>
            <a:ext cx="3447288" cy="3447288"/>
          </a:xfrm>
          <a:prstGeom prst="rect">
            <a:avLst/>
          </a:prstGeom>
          <a:noFill/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id="{C730CF20-6C38-3FAE-0BE6-552B64F52D1B}"/>
              </a:ext>
            </a:extLst>
          </p:cNvPr>
          <p:cNvSpPr>
            <a:spLocks noGrp="1" noChangeArrowheads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rtlCol="0" anchor="t"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2200"/>
              <a:t>Artificial Reward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GB" altLang="en-US" sz="22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2200"/>
              <a:t>Natural Reward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GB" altLang="en-US" sz="22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Char char="-"/>
              <a:defRPr/>
            </a:pPr>
            <a:r>
              <a:rPr lang="en-GB" altLang="en-US" sz="2200"/>
              <a:t>Fade reward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GB" altLang="en-US" sz="22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GB" altLang="en-US" sz="2200"/>
              <a:t>Examples: Signed Card/ Cup of tea/Road map/A photograph</a:t>
            </a:r>
          </a:p>
        </p:txBody>
      </p:sp>
      <p:sp>
        <p:nvSpPr>
          <p:cNvPr id="39945" name="Footer Placeholder 4">
            <a:extLst>
              <a:ext uri="{FF2B5EF4-FFF2-40B4-BE49-F238E27FC236}">
                <a16:creationId xmlns:a16="http://schemas.microsoft.com/office/drawing/2014/main" id="{5159F0FE-F943-BEFE-29AF-E55D825F7B0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>
            <a:extLst>
              <a:ext uri="{FF2B5EF4-FFF2-40B4-BE49-F238E27FC236}">
                <a16:creationId xmlns:a16="http://schemas.microsoft.com/office/drawing/2014/main" id="{15FA9D77-C4A0-E744-DD05-ABCD7C8C0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/>
              <a:t>Motivation Profile</a:t>
            </a:r>
          </a:p>
        </p:txBody>
      </p:sp>
      <p:sp>
        <p:nvSpPr>
          <p:cNvPr id="40962" name="Rectangle 3">
            <a:extLst>
              <a:ext uri="{FF2B5EF4-FFF2-40B4-BE49-F238E27FC236}">
                <a16:creationId xmlns:a16="http://schemas.microsoft.com/office/drawing/2014/main" id="{1C2EBEE7-83D0-4822-D8A1-4168F8478FF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200"/>
              <a:t>Rationale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Identify events with sufficient motivational characteristics to outweigh the reinforcement associated with non-performance of the target skill.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GB" altLang="en-US"/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Consent/social validity</a:t>
            </a:r>
          </a:p>
        </p:txBody>
      </p:sp>
      <p:pic>
        <p:nvPicPr>
          <p:cNvPr id="3" name="Picture 2" descr="A picture containing person, arm&#10;&#10;Description automatically generated">
            <a:extLst>
              <a:ext uri="{FF2B5EF4-FFF2-40B4-BE49-F238E27FC236}">
                <a16:creationId xmlns:a16="http://schemas.microsoft.com/office/drawing/2014/main" id="{AB4E7578-4E38-25F3-BF80-947E9A82A0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26" r="-5" b="3278"/>
          <a:stretch/>
        </p:blipFill>
        <p:spPr>
          <a:xfrm>
            <a:off x="4645152" y="2679192"/>
            <a:ext cx="3822192" cy="3447288"/>
          </a:xfrm>
          <a:prstGeom prst="rect">
            <a:avLst/>
          </a:prstGeom>
          <a:noFill/>
        </p:spPr>
      </p:pic>
      <p:sp>
        <p:nvSpPr>
          <p:cNvPr id="40969" name="Footer Placeholder 4">
            <a:extLst>
              <a:ext uri="{FF2B5EF4-FFF2-40B4-BE49-F238E27FC236}">
                <a16:creationId xmlns:a16="http://schemas.microsoft.com/office/drawing/2014/main" id="{33359795-F811-C420-E895-67FB210159C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0FA92CB5-2EB4-DE52-01C0-9B9DC836EE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rtlCol="0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4100"/>
              <a:t>Guidelines for designing token schemes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C37832F5-CE95-CC13-AC68-4538F2A31706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rtlCol="0" anchor="t"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Individualised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concept of number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developmental level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age appropriateness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visual / tactile / auditory systems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GB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Ease of administration and mobility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GB" altLang="en-US" sz="15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Demonstration of progress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filling space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DROP schedules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jigsaw puzzles</a:t>
            </a:r>
          </a:p>
          <a:p>
            <a:pPr lvl="1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1500"/>
              <a:t>reward-o-meter</a:t>
            </a:r>
          </a:p>
        </p:txBody>
      </p:sp>
      <p:pic>
        <p:nvPicPr>
          <p:cNvPr id="3" name="Picture 2" descr="A picture containing person, colorful&#10;&#10;Description automatically generated">
            <a:extLst>
              <a:ext uri="{FF2B5EF4-FFF2-40B4-BE49-F238E27FC236}">
                <a16:creationId xmlns:a16="http://schemas.microsoft.com/office/drawing/2014/main" id="{B8823BDE-DDCA-21EA-6B25-C79105281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48135" name="Footer Placeholder 4">
            <a:extLst>
              <a:ext uri="{FF2B5EF4-FFF2-40B4-BE49-F238E27FC236}">
                <a16:creationId xmlns:a16="http://schemas.microsoft.com/office/drawing/2014/main" id="{C2157821-892F-A81E-1208-02AB3DE6AF8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66BE32C4-4E3E-75D9-BBBD-3077DCCCA15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42988" y="2204864"/>
            <a:ext cx="8610600" cy="4319761"/>
          </a:xfrm>
        </p:spPr>
        <p:txBody>
          <a:bodyPr rtlCol="0">
            <a:normAutofit fontScale="70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Novelty of delivery enhances reinforcement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game like quality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wheel of fortune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lucky dip box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lottery ticket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token tree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clown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pick a card</a:t>
            </a:r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  <a:p>
            <a:pPr marL="274320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A reward culture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Review the rules for reinforcement regularly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Proactive: Review the deal at the beginning of each interval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Reactive: Review the deal at the first sign of behavioural precursors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Prompts positive reactions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/>
              <a:t>Helps establish self-monitoring</a:t>
            </a:r>
          </a:p>
          <a:p>
            <a:pPr marL="640080" lvl="1" indent="-274320" eaLnBrk="1" fontAlgn="auto" hangingPunct="1">
              <a:spcAft>
                <a:spcPts val="0"/>
              </a:spcAft>
              <a:buFontTx/>
              <a:buNone/>
              <a:defRPr/>
            </a:pPr>
            <a:endParaRPr lang="en-GB" dirty="0"/>
          </a:p>
          <a:p>
            <a:pPr marL="640080" lvl="1" indent="-274320" eaLnBrk="1" fontAlgn="auto" hangingPunct="1">
              <a:spcAft>
                <a:spcPts val="0"/>
              </a:spcAft>
              <a:buFontTx/>
              <a:buNone/>
              <a:defRPr/>
            </a:pPr>
            <a:endParaRPr lang="en-GB" dirty="0"/>
          </a:p>
          <a:p>
            <a:pPr marL="640080" lvl="1" indent="-274320" eaLnBrk="1" fontAlgn="auto" hangingPunct="1">
              <a:spcAft>
                <a:spcPts val="0"/>
              </a:spcAft>
              <a:buFontTx/>
              <a:buNone/>
              <a:defRPr/>
            </a:pPr>
            <a:endParaRPr lang="en-GB" dirty="0"/>
          </a:p>
        </p:txBody>
      </p:sp>
      <p:sp>
        <p:nvSpPr>
          <p:cNvPr id="43011" name="Footer Placeholder 1">
            <a:extLst>
              <a:ext uri="{FF2B5EF4-FFF2-40B4-BE49-F238E27FC236}">
                <a16:creationId xmlns:a16="http://schemas.microsoft.com/office/drawing/2014/main" id="{A91C75FE-8D1E-026B-F17C-B7B1C572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Picture 2" descr="A person holding a trophy&#10;&#10;Description automatically generated with medium confidence">
            <a:extLst>
              <a:ext uri="{FF2B5EF4-FFF2-40B4-BE49-F238E27FC236}">
                <a16:creationId xmlns:a16="http://schemas.microsoft.com/office/drawing/2014/main" id="{7E21761B-0E3F-A459-C057-0FDF934B4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008" y="1700808"/>
            <a:ext cx="3356992" cy="335699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>
            <a:extLst>
              <a:ext uri="{FF2B5EF4-FFF2-40B4-BE49-F238E27FC236}">
                <a16:creationId xmlns:a16="http://schemas.microsoft.com/office/drawing/2014/main" id="{B361BAC0-EB07-7349-E1DB-55A423FBF38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Tokens can overcome satiation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Consider</a:t>
            </a:r>
          </a:p>
          <a:p>
            <a:pPr lvl="1" indent="-274320" eaLnBrk="1" fontAlgn="auto" hangingPunct="1">
              <a:spcAft>
                <a:spcPts val="0"/>
              </a:spcAft>
              <a:buFont typeface="Arial" charset="0"/>
              <a:buChar char="–"/>
              <a:defRPr/>
            </a:pPr>
            <a:r>
              <a:rPr lang="en-GB" altLang="en-US" dirty="0"/>
              <a:t>Happy faces with no exchange</a:t>
            </a:r>
          </a:p>
          <a:p>
            <a:pPr lvl="1" indent="-274320" eaLnBrk="1" fontAlgn="auto" hangingPunct="1">
              <a:spcAft>
                <a:spcPts val="0"/>
              </a:spcAft>
              <a:buFont typeface="Arial" charset="0"/>
              <a:buChar char="–"/>
              <a:defRPr/>
            </a:pPr>
            <a:r>
              <a:rPr lang="en-GB" altLang="en-US" dirty="0"/>
              <a:t>Points for the sake of getting points</a:t>
            </a:r>
          </a:p>
          <a:p>
            <a:pPr lvl="1" indent="-274320" eaLnBrk="1" fontAlgn="auto" hangingPunct="1">
              <a:spcAft>
                <a:spcPts val="0"/>
              </a:spcAft>
              <a:buFont typeface="Arial" charset="0"/>
              <a:buChar char="–"/>
              <a:defRPr/>
            </a:pPr>
            <a:r>
              <a:rPr lang="en-GB" altLang="en-US" dirty="0"/>
              <a:t>Money that cannot be spent</a:t>
            </a:r>
          </a:p>
          <a:p>
            <a:pPr lvl="1" indent="-274320" eaLnBrk="1" fontAlgn="auto" hangingPunct="1">
              <a:spcAft>
                <a:spcPts val="0"/>
              </a:spcAft>
              <a:buFont typeface="Arial" charset="0"/>
              <a:buChar char="–"/>
              <a:defRPr/>
            </a:pPr>
            <a:r>
              <a:rPr lang="en-GB" altLang="en-US" dirty="0"/>
              <a:t>John never remembers to take his tokens</a:t>
            </a:r>
          </a:p>
          <a:p>
            <a:pPr lvl="1" indent="-274320" eaLnBrk="1" fontAlgn="auto" hangingPunct="1">
              <a:spcAft>
                <a:spcPts val="0"/>
              </a:spcAft>
              <a:buFont typeface="Arial" charset="0"/>
              <a:buChar char="–"/>
              <a:defRPr/>
            </a:pPr>
            <a:r>
              <a:rPr lang="en-GB" altLang="en-US" dirty="0"/>
              <a:t>Can of Coke</a:t>
            </a:r>
          </a:p>
          <a:p>
            <a:pPr lvl="1" indent="-274320" eaLnBrk="1" fontAlgn="auto" hangingPunct="1">
              <a:spcAft>
                <a:spcPts val="0"/>
              </a:spcAft>
              <a:buFont typeface="Arial" charset="0"/>
              <a:buChar char="–"/>
              <a:defRPr/>
            </a:pPr>
            <a:r>
              <a:rPr lang="en-GB" altLang="en-US" dirty="0"/>
              <a:t>Bill loses his tokens every day</a:t>
            </a:r>
          </a:p>
          <a:p>
            <a:pPr lvl="1" indent="-274320" eaLnBrk="1" fontAlgn="auto" hangingPunct="1">
              <a:spcAft>
                <a:spcPts val="0"/>
              </a:spcAft>
              <a:buFont typeface="Arial" charset="0"/>
              <a:buChar char="–"/>
              <a:defRPr/>
            </a:pPr>
            <a:r>
              <a:rPr lang="en-GB" altLang="en-US" dirty="0"/>
              <a:t>Annie can earn a maximum of 1,024 tokens every day</a:t>
            </a:r>
          </a:p>
          <a:p>
            <a:pPr lvl="1" indent="-274320" eaLnBrk="1" fontAlgn="auto" hangingPunct="1">
              <a:spcAft>
                <a:spcPts val="0"/>
              </a:spcAft>
              <a:buFontTx/>
              <a:buNone/>
              <a:defRPr/>
            </a:pPr>
            <a:endParaRPr lang="en-GB" altLang="en-US" dirty="0"/>
          </a:p>
        </p:txBody>
      </p:sp>
      <p:sp>
        <p:nvSpPr>
          <p:cNvPr id="44035" name="Footer Placeholder 1">
            <a:extLst>
              <a:ext uri="{FF2B5EF4-FFF2-40B4-BE49-F238E27FC236}">
                <a16:creationId xmlns:a16="http://schemas.microsoft.com/office/drawing/2014/main" id="{C526DFA3-8E08-CC49-9C7D-0BB52FA63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4036" name="Rectangle 2">
            <a:extLst>
              <a:ext uri="{FF2B5EF4-FFF2-40B4-BE49-F238E27FC236}">
                <a16:creationId xmlns:a16="http://schemas.microsoft.com/office/drawing/2014/main" id="{53021904-B6D4-B875-D2A3-A75EB85A6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Token systems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04C18-360D-139A-389D-C2807F7FD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100"/>
              <a:t>Environmental Adaptations and Cue</a:t>
            </a:r>
            <a:endParaRPr lang="en-IE" sz="4100"/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297D758D-B9B5-6E02-E0B1-BFE5554E57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rtlCol="0" anchor="t"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300"/>
              <a:t>Is the person ready to learn right now?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13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300"/>
              <a:t>What do you need to have ready to go to ensure a successful skills teaching moment? (time, equipment, materials, etc.)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13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300"/>
              <a:t>Are there other distractions in the environment (ambient noise, other people, a busy environment?)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13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300"/>
              <a:t>How will the learner know it’s time to practice the skill?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130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sz="1300"/>
              <a:t>Can we use a natural cue?</a:t>
            </a:r>
            <a:endParaRPr lang="en-IE" altLang="en-US" sz="1300"/>
          </a:p>
        </p:txBody>
      </p:sp>
      <p:pic>
        <p:nvPicPr>
          <p:cNvPr id="4" name="Picture 3" descr="A person looking at a tablet&#10;&#10;Description automatically generated with low confidence">
            <a:extLst>
              <a:ext uri="{FF2B5EF4-FFF2-40B4-BE49-F238E27FC236}">
                <a16:creationId xmlns:a16="http://schemas.microsoft.com/office/drawing/2014/main" id="{1E2EC348-250A-86C3-FA09-821423A9B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45064" name="Footer Placeholder 4">
            <a:extLst>
              <a:ext uri="{FF2B5EF4-FFF2-40B4-BE49-F238E27FC236}">
                <a16:creationId xmlns:a16="http://schemas.microsoft.com/office/drawing/2014/main" id="{F94BD067-9A69-EA71-628D-194749A5DA3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itle 1">
            <a:extLst>
              <a:ext uri="{FF2B5EF4-FFF2-40B4-BE49-F238E27FC236}">
                <a16:creationId xmlns:a16="http://schemas.microsoft.com/office/drawing/2014/main" id="{26087E2E-2D34-8E47-C3CE-2C6E3F490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US" altLang="en-US"/>
              <a:t>Additional Help</a:t>
            </a:r>
            <a:endParaRPr lang="en-IE" altLang="en-US"/>
          </a:p>
        </p:txBody>
      </p:sp>
      <p:pic>
        <p:nvPicPr>
          <p:cNvPr id="3" name="Picture 2" descr="A person cutting another person's hair&#10;&#10;Description automatically generated with medium confidence">
            <a:extLst>
              <a:ext uri="{FF2B5EF4-FFF2-40B4-BE49-F238E27FC236}">
                <a16:creationId xmlns:a16="http://schemas.microsoft.com/office/drawing/2014/main" id="{D5C4C9C4-67B6-D4DE-0716-C99F3EB47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" y="2679192"/>
            <a:ext cx="3447288" cy="3447288"/>
          </a:xfrm>
          <a:prstGeom prst="rect">
            <a:avLst/>
          </a:prstGeom>
          <a:noFill/>
        </p:spPr>
      </p:pic>
      <p:sp>
        <p:nvSpPr>
          <p:cNvPr id="46082" name="Content Placeholder 2">
            <a:extLst>
              <a:ext uri="{FF2B5EF4-FFF2-40B4-BE49-F238E27FC236}">
                <a16:creationId xmlns:a16="http://schemas.microsoft.com/office/drawing/2014/main" id="{B65F2423-7F6C-6350-4953-018AB85825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 wrap="square" anchor="t">
            <a:normAutofit/>
          </a:bodyPr>
          <a:lstStyle/>
          <a:p>
            <a:pPr eaLnBrk="1" hangingPunct="1"/>
            <a:r>
              <a:rPr lang="en-US" altLang="en-US"/>
              <a:t>We all have off days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How additional help might the person need if they don’t get it with the prompt level their meant to be at?</a:t>
            </a:r>
            <a:endParaRPr lang="en-IE" altLang="en-US"/>
          </a:p>
        </p:txBody>
      </p:sp>
      <p:sp>
        <p:nvSpPr>
          <p:cNvPr id="46089" name="Footer Placeholder 4">
            <a:extLst>
              <a:ext uri="{FF2B5EF4-FFF2-40B4-BE49-F238E27FC236}">
                <a16:creationId xmlns:a16="http://schemas.microsoft.com/office/drawing/2014/main" id="{194DC8DF-0410-933E-3BCB-C85AE148578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>
            <a:extLst>
              <a:ext uri="{FF2B5EF4-FFF2-40B4-BE49-F238E27FC236}">
                <a16:creationId xmlns:a16="http://schemas.microsoft.com/office/drawing/2014/main" id="{7FA830B0-A3F7-4E78-D50B-6FCA7C4B63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534400" cy="411480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buFontTx/>
              <a:buNone/>
            </a:pPr>
            <a:r>
              <a:rPr lang="en-GB" altLang="en-US" sz="1800"/>
              <a:t>Date		Step		Correct / Needed extra help	</a:t>
            </a:r>
          </a:p>
        </p:txBody>
      </p:sp>
      <p:sp>
        <p:nvSpPr>
          <p:cNvPr id="47107" name="Footer Placeholder 1">
            <a:extLst>
              <a:ext uri="{FF2B5EF4-FFF2-40B4-BE49-F238E27FC236}">
                <a16:creationId xmlns:a16="http://schemas.microsoft.com/office/drawing/2014/main" id="{73200EFA-4F53-6A9E-242F-514748A65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66F0575E-F776-A9C4-C723-B3840F481E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162800" cy="1143000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GB" altLang="en-US"/>
              <a:t>Recording</a:t>
            </a:r>
          </a:p>
        </p:txBody>
      </p:sp>
      <p:sp>
        <p:nvSpPr>
          <p:cNvPr id="47109" name="Line 4">
            <a:extLst>
              <a:ext uri="{FF2B5EF4-FFF2-40B4-BE49-F238E27FC236}">
                <a16:creationId xmlns:a16="http://schemas.microsoft.com/office/drawing/2014/main" id="{EB0B700D-47EE-AD5D-51BC-2FCB20A7290C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9200" y="1447800"/>
            <a:ext cx="0" cy="1892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47110" name="Rectangle 5">
            <a:extLst>
              <a:ext uri="{FF2B5EF4-FFF2-40B4-BE49-F238E27FC236}">
                <a16:creationId xmlns:a16="http://schemas.microsoft.com/office/drawing/2014/main" id="{8B46B362-454B-206F-1401-FBD25CD08C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63" y="3705225"/>
            <a:ext cx="2006600" cy="173672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Programmes on file for months (years!) not reviewed, not active</a:t>
            </a:r>
          </a:p>
          <a:p>
            <a:pPr latinLnBrk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 b="1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47111" name="Line 6">
            <a:extLst>
              <a:ext uri="{FF2B5EF4-FFF2-40B4-BE49-F238E27FC236}">
                <a16:creationId xmlns:a16="http://schemas.microsoft.com/office/drawing/2014/main" id="{0A3F83F4-8C97-67E4-22C7-F3F470FAE33F}"/>
              </a:ext>
            </a:extLst>
          </p:cNvPr>
          <p:cNvSpPr>
            <a:spLocks noChangeShapeType="1"/>
          </p:cNvSpPr>
          <p:nvPr/>
        </p:nvSpPr>
        <p:spPr bwMode="auto">
          <a:xfrm>
            <a:off x="3352800" y="1676400"/>
            <a:ext cx="0" cy="1892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47112" name="Line 7">
            <a:extLst>
              <a:ext uri="{FF2B5EF4-FFF2-40B4-BE49-F238E27FC236}">
                <a16:creationId xmlns:a16="http://schemas.microsoft.com/office/drawing/2014/main" id="{8DDB464D-5989-A3E5-5F73-32D096415BF4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1454150"/>
            <a:ext cx="0" cy="18923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IE"/>
          </a:p>
        </p:txBody>
      </p:sp>
      <p:sp>
        <p:nvSpPr>
          <p:cNvPr id="47113" name="Rectangle 8">
            <a:extLst>
              <a:ext uri="{FF2B5EF4-FFF2-40B4-BE49-F238E27FC236}">
                <a16:creationId xmlns:a16="http://schemas.microsoft.com/office/drawing/2014/main" id="{78ADA877-1957-7708-7306-B300C2C40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5363" y="3705225"/>
            <a:ext cx="2174875" cy="173672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Progression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criterion reached?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Need to revise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task analysis?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Slow or rapid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progress?</a:t>
            </a:r>
          </a:p>
        </p:txBody>
      </p:sp>
      <p:sp>
        <p:nvSpPr>
          <p:cNvPr id="47114" name="Rectangle 9">
            <a:extLst>
              <a:ext uri="{FF2B5EF4-FFF2-40B4-BE49-F238E27FC236}">
                <a16:creationId xmlns:a16="http://schemas.microsoft.com/office/drawing/2014/main" id="{A8CE12A1-ED12-352A-37F4-BE6A7DD0D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9563" y="3629025"/>
            <a:ext cx="2082800" cy="173672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Progression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Revision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Prompts sufficient to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bg2"/>
                </a:solidFill>
                <a:latin typeface="Arial" panose="020B0604020202020204" pitchFamily="34" charset="0"/>
              </a:rPr>
              <a:t>ensure correct response</a:t>
            </a:r>
          </a:p>
        </p:txBody>
      </p:sp>
      <p:sp>
        <p:nvSpPr>
          <p:cNvPr id="47115" name="Rectangle 10">
            <a:extLst>
              <a:ext uri="{FF2B5EF4-FFF2-40B4-BE49-F238E27FC236}">
                <a16:creationId xmlns:a16="http://schemas.microsoft.com/office/drawing/2014/main" id="{88573F1D-78E2-FCC1-54FD-7A142D9A0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963" y="1038225"/>
            <a:ext cx="1374775" cy="37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Comments</a:t>
            </a:r>
          </a:p>
        </p:txBody>
      </p:sp>
      <p:pic>
        <p:nvPicPr>
          <p:cNvPr id="3" name="Picture 2" descr="A person holding a wine glass&#10;&#10;Description automatically generated with low confidence">
            <a:extLst>
              <a:ext uri="{FF2B5EF4-FFF2-40B4-BE49-F238E27FC236}">
                <a16:creationId xmlns:a16="http://schemas.microsoft.com/office/drawing/2014/main" id="{7C9BCBF3-BDB0-BF69-20CC-9BD4AF82E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337" y="4936621"/>
            <a:ext cx="1868488" cy="186848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2">
            <a:extLst>
              <a:ext uri="{FF2B5EF4-FFF2-40B4-BE49-F238E27FC236}">
                <a16:creationId xmlns:a16="http://schemas.microsoft.com/office/drawing/2014/main" id="{C9F85F75-CB43-0DD4-0182-5D68F16623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52537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 anchor="ctr">
            <a:normAutofit/>
          </a:bodyPr>
          <a:lstStyle/>
          <a:p>
            <a:r>
              <a:rPr lang="en-GB" altLang="en-US"/>
              <a:t>Codes</a:t>
            </a:r>
          </a:p>
        </p:txBody>
      </p:sp>
      <p:sp>
        <p:nvSpPr>
          <p:cNvPr id="48130" name="Rectangle 3">
            <a:extLst>
              <a:ext uri="{FF2B5EF4-FFF2-40B4-BE49-F238E27FC236}">
                <a16:creationId xmlns:a16="http://schemas.microsoft.com/office/drawing/2014/main" id="{F4214235-C7BF-E464-CF9F-3CF7834DA51D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 anchor="t">
            <a:normAutofit/>
          </a:bodyPr>
          <a:lstStyle/>
          <a:p>
            <a:r>
              <a:rPr lang="en-GB" altLang="en-US"/>
              <a:t>1 = Correct response</a:t>
            </a:r>
          </a:p>
          <a:p>
            <a:r>
              <a:rPr lang="en-GB" altLang="en-US"/>
              <a:t>0 = Opportunity to try again</a:t>
            </a:r>
          </a:p>
          <a:p>
            <a:r>
              <a:rPr lang="en-GB" altLang="en-US"/>
              <a:t>R= Refused to participate </a:t>
            </a:r>
          </a:p>
        </p:txBody>
      </p:sp>
      <p:pic>
        <p:nvPicPr>
          <p:cNvPr id="3" name="Picture 2" descr="A person holding a wine glass&#10;&#10;Description automatically generated with low confidence">
            <a:extLst>
              <a:ext uri="{FF2B5EF4-FFF2-40B4-BE49-F238E27FC236}">
                <a16:creationId xmlns:a16="http://schemas.microsoft.com/office/drawing/2014/main" id="{E15926B0-D8FA-CAAA-F3A3-8F2187D48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48137" name="Footer Placeholder 4">
            <a:extLst>
              <a:ext uri="{FF2B5EF4-FFF2-40B4-BE49-F238E27FC236}">
                <a16:creationId xmlns:a16="http://schemas.microsoft.com/office/drawing/2014/main" id="{B56894B9-77F1-B55A-6D17-71F3AD92B00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9108512D-1A9B-6750-4A65-599AD1986D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 wrap="square"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/>
              <a:t>Second Assignment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4A55DD9F-36A7-D770-AD24-61161339879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 wrap="square" anchor="t">
            <a:normAutofit/>
          </a:bodyPr>
          <a:lstStyle/>
          <a:p>
            <a:pPr marL="514350" indent="-514350" eaLnBrk="1" hangingPunct="1">
              <a:buFontTx/>
              <a:buAutoNum type="arabicPeriod"/>
            </a:pPr>
            <a:r>
              <a:rPr lang="en-GB" altLang="en-US"/>
              <a:t>Complete the Skills Teaching Development Booklet and Skills Teaching Procedure </a:t>
            </a:r>
          </a:p>
          <a:p>
            <a:pPr marL="514350" indent="-514350" eaLnBrk="1" hangingPunct="1">
              <a:buFontTx/>
              <a:buAutoNum type="arabicPeriod"/>
            </a:pPr>
            <a:endParaRPr lang="en-GB" altLang="en-US"/>
          </a:p>
          <a:p>
            <a:pPr marL="514350" indent="-514350" eaLnBrk="1" hangingPunct="1">
              <a:buFont typeface="Candara" panose="020E0502030303020204" pitchFamily="34" charset="0"/>
              <a:buAutoNum type="arabicPeriod"/>
            </a:pPr>
            <a:endParaRPr lang="en-GB" altLang="en-US"/>
          </a:p>
          <a:p>
            <a:pPr marL="514350" indent="-514350" eaLnBrk="1" hangingPunct="1">
              <a:buFontTx/>
              <a:buAutoNum type="arabicPeriod"/>
            </a:pPr>
            <a:r>
              <a:rPr lang="en-GB" altLang="en-US"/>
              <a:t>Begin to teach skill</a:t>
            </a:r>
          </a:p>
          <a:p>
            <a:pPr marL="514350" indent="-514350" eaLnBrk="1" hangingPunct="1"/>
            <a:endParaRPr lang="en-GB" altLang="en-US"/>
          </a:p>
        </p:txBody>
      </p:sp>
      <p:pic>
        <p:nvPicPr>
          <p:cNvPr id="3" name="Picture 2" descr="A person sitting at a table with a computer&#10;&#10;Description automatically generated with medium confidence">
            <a:extLst>
              <a:ext uri="{FF2B5EF4-FFF2-40B4-BE49-F238E27FC236}">
                <a16:creationId xmlns:a16="http://schemas.microsoft.com/office/drawing/2014/main" id="{0CAFBA00-6E4A-E3D3-DBC9-997EA7198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4" y="2679192"/>
            <a:ext cx="3447288" cy="3447288"/>
          </a:xfrm>
          <a:prstGeom prst="rect">
            <a:avLst/>
          </a:prstGeom>
          <a:noFill/>
        </p:spPr>
      </p:pic>
      <p:sp>
        <p:nvSpPr>
          <p:cNvPr id="68615" name="Footer Placeholder 4">
            <a:extLst>
              <a:ext uri="{FF2B5EF4-FFF2-40B4-BE49-F238E27FC236}">
                <a16:creationId xmlns:a16="http://schemas.microsoft.com/office/drawing/2014/main" id="{D1296687-A9F3-6F43-6C1D-8A7140F2704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93675" y="6249988"/>
            <a:ext cx="378618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oter Placeholder 3">
            <a:extLst>
              <a:ext uri="{FF2B5EF4-FFF2-40B4-BE49-F238E27FC236}">
                <a16:creationId xmlns:a16="http://schemas.microsoft.com/office/drawing/2014/main" id="{35288675-5C5B-9102-E6E7-0D313C6D3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endParaRPr lang="en-US" altLang="en-US" sz="1200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3" name="Title 1">
            <a:extLst>
              <a:ext uri="{FF2B5EF4-FFF2-40B4-BE49-F238E27FC236}">
                <a16:creationId xmlns:a16="http://schemas.microsoft.com/office/drawing/2014/main" id="{03575707-4CA9-C956-16AA-9CB4A6563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E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188C86-5935-92DD-9611-C177E4549DB8}"/>
              </a:ext>
            </a:extLst>
          </p:cNvPr>
          <p:cNvSpPr/>
          <p:nvPr/>
        </p:nvSpPr>
        <p:spPr>
          <a:xfrm>
            <a:off x="265699" y="2571600"/>
            <a:ext cx="8388350" cy="39703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14300" algn="ctr">
              <a:spcBef>
                <a:spcPct val="20000"/>
              </a:spcBef>
              <a:buClr>
                <a:srgbClr val="C66951"/>
              </a:buClr>
              <a:defRPr/>
            </a:pPr>
            <a:r>
              <a:rPr lang="en-US" altLang="en-US" sz="3600" u="sng" dirty="0">
                <a:solidFill>
                  <a:prstClr val="black"/>
                </a:solidFill>
                <a:latin typeface="Calibri"/>
                <a:cs typeface="+mn-cs"/>
              </a:rPr>
              <a:t>Module 3</a:t>
            </a:r>
          </a:p>
          <a:p>
            <a:pPr marL="114300" algn="ctr">
              <a:spcBef>
                <a:spcPct val="20000"/>
              </a:spcBef>
              <a:buClr>
                <a:srgbClr val="C66951"/>
              </a:buClr>
              <a:defRPr/>
            </a:pPr>
            <a:endParaRPr lang="en-US" altLang="en-US" sz="3600" dirty="0">
              <a:solidFill>
                <a:prstClr val="black"/>
              </a:solidFill>
              <a:latin typeface="Calibri"/>
              <a:cs typeface="+mn-cs"/>
            </a:endParaRPr>
          </a:p>
          <a:p>
            <a:pPr marL="114300" algn="ctr">
              <a:spcBef>
                <a:spcPct val="20000"/>
              </a:spcBef>
              <a:buClr>
                <a:srgbClr val="C66951"/>
              </a:buClr>
              <a:defRPr/>
            </a:pPr>
            <a:r>
              <a:rPr lang="en-US" altLang="en-US" sz="3600" dirty="0">
                <a:solidFill>
                  <a:prstClr val="black"/>
                </a:solidFill>
                <a:latin typeface="Calibri"/>
                <a:cs typeface="+mn-cs"/>
                <a:hlinkClick r:id="rId2"/>
              </a:rPr>
              <a:t>www.callaninstitute.org</a:t>
            </a:r>
            <a:endParaRPr lang="en-US" altLang="en-US" sz="3600" dirty="0">
              <a:solidFill>
                <a:prstClr val="black"/>
              </a:solidFill>
              <a:latin typeface="Calibri"/>
              <a:cs typeface="+mn-cs"/>
            </a:endParaRPr>
          </a:p>
          <a:p>
            <a:pPr marL="114300" algn="ctr">
              <a:spcBef>
                <a:spcPct val="20000"/>
              </a:spcBef>
              <a:buClr>
                <a:srgbClr val="C66951"/>
              </a:buClr>
              <a:defRPr/>
            </a:pPr>
            <a:endParaRPr lang="en-US" altLang="en-US" sz="3600" dirty="0">
              <a:solidFill>
                <a:prstClr val="black"/>
              </a:solidFill>
              <a:latin typeface="Calibri"/>
              <a:cs typeface="+mn-cs"/>
            </a:endParaRPr>
          </a:p>
          <a:p>
            <a:pPr marL="114300" algn="ctr">
              <a:spcBef>
                <a:spcPct val="20000"/>
              </a:spcBef>
              <a:buClr>
                <a:srgbClr val="C66951"/>
              </a:buClr>
              <a:defRPr/>
            </a:pPr>
            <a:r>
              <a:rPr lang="en-US" altLang="en-US" sz="3600" dirty="0">
                <a:solidFill>
                  <a:prstClr val="black"/>
                </a:solidFill>
                <a:latin typeface="Calibri"/>
                <a:cs typeface="+mn-cs"/>
              </a:rPr>
              <a:t>Assignments to: </a:t>
            </a:r>
            <a:r>
              <a:rPr lang="en-US" altLang="en-US" sz="3600" dirty="0">
                <a:solidFill>
                  <a:prstClr val="black"/>
                </a:solidFill>
                <a:latin typeface="Calibri"/>
                <a:cs typeface="+mn-cs"/>
                <a:hlinkClick r:id="rId3"/>
              </a:rPr>
              <a:t>Callan@sjog.ie</a:t>
            </a:r>
            <a:endParaRPr lang="en-US" altLang="en-US" sz="3600" dirty="0">
              <a:solidFill>
                <a:prstClr val="black"/>
              </a:solidFill>
              <a:latin typeface="Calibri"/>
              <a:cs typeface="+mn-cs"/>
            </a:endParaRPr>
          </a:p>
          <a:p>
            <a:pPr marL="114300" algn="ctr">
              <a:spcBef>
                <a:spcPct val="20000"/>
              </a:spcBef>
              <a:buClr>
                <a:srgbClr val="C66951"/>
              </a:buClr>
              <a:defRPr/>
            </a:pPr>
            <a:endParaRPr lang="en-IE" altLang="en-US" sz="3600" dirty="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2684</TotalTime>
  <Words>1496</Words>
  <Application>Microsoft Office PowerPoint</Application>
  <PresentationFormat>On-screen Show (4:3)</PresentationFormat>
  <Paragraphs>311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Times New Roman</vt:lpstr>
      <vt:lpstr>Arial</vt:lpstr>
      <vt:lpstr>Candara</vt:lpstr>
      <vt:lpstr>Symbol</vt:lpstr>
      <vt:lpstr>Calibri</vt:lpstr>
      <vt:lpstr>Monotype Sorts</vt:lpstr>
      <vt:lpstr>Waveform</vt:lpstr>
      <vt:lpstr>Skills Teaching Using Systematic Instruction Module 2</vt:lpstr>
      <vt:lpstr>Layout of the Course</vt:lpstr>
      <vt:lpstr>Reminder of  First Assignment</vt:lpstr>
      <vt:lpstr>Developing and Writing A Skills Teaching Procedure</vt:lpstr>
      <vt:lpstr>HOW DO WE LEARN?</vt:lpstr>
      <vt:lpstr>Natural learning diagram</vt:lpstr>
      <vt:lpstr>The perspective of the person with severe learning or communication difficulties</vt:lpstr>
      <vt:lpstr>Systematic Instruction</vt:lpstr>
      <vt:lpstr>The difference</vt:lpstr>
      <vt:lpstr>Skills Selection</vt:lpstr>
      <vt:lpstr>Task Analysis</vt:lpstr>
      <vt:lpstr>Observation &amp; Data Collection</vt:lpstr>
      <vt:lpstr>Basic Principles of Systematic Instruction</vt:lpstr>
      <vt:lpstr>Target</vt:lpstr>
      <vt:lpstr>Writing Targets</vt:lpstr>
      <vt:lpstr>Prompting and correcting – What’s the difference?</vt:lpstr>
      <vt:lpstr>Prompts</vt:lpstr>
      <vt:lpstr>Prompts</vt:lpstr>
      <vt:lpstr>Why fade prompts?</vt:lpstr>
      <vt:lpstr>Prompt Fading Options</vt:lpstr>
      <vt:lpstr>Prompt fading method - example </vt:lpstr>
      <vt:lpstr>Fade</vt:lpstr>
      <vt:lpstr>Prompt fading method - examples</vt:lpstr>
      <vt:lpstr>Co-trainer Prompting</vt:lpstr>
      <vt:lpstr>Fading Tips</vt:lpstr>
      <vt:lpstr>Picture/Object Exchange</vt:lpstr>
      <vt:lpstr>Reward</vt:lpstr>
      <vt:lpstr>Reward / Reinforcement</vt:lpstr>
      <vt:lpstr>Reward</vt:lpstr>
      <vt:lpstr>Reward</vt:lpstr>
      <vt:lpstr>Motivation Profile</vt:lpstr>
      <vt:lpstr>Guidelines for designing token schemes</vt:lpstr>
      <vt:lpstr>PowerPoint Presentation</vt:lpstr>
      <vt:lpstr>Token systems</vt:lpstr>
      <vt:lpstr>Environmental Adaptations and Cue</vt:lpstr>
      <vt:lpstr>Additional Help</vt:lpstr>
      <vt:lpstr>Recording</vt:lpstr>
      <vt:lpstr>Codes</vt:lpstr>
      <vt:lpstr>Second Assignment</vt:lpstr>
      <vt:lpstr>PowerPoint Presentation</vt:lpstr>
    </vt:vector>
  </TitlesOfParts>
  <Company>Callan Inst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Teaching</dc:title>
  <dc:creator>Gillian Martin</dc:creator>
  <cp:lastModifiedBy>Gillian Martin</cp:lastModifiedBy>
  <cp:revision>60</cp:revision>
  <cp:lastPrinted>2017-05-10T07:26:43Z</cp:lastPrinted>
  <dcterms:created xsi:type="dcterms:W3CDTF">2005-09-07T15:05:33Z</dcterms:created>
  <dcterms:modified xsi:type="dcterms:W3CDTF">2023-03-23T10:00:19Z</dcterms:modified>
</cp:coreProperties>
</file>